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5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0"/>
            <a:ext cx="9144000" cy="6809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родной край»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13401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Гагарина Мария Николаевна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299" y="608133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740" y="58003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№44»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3"/>
            <a:ext cx="9144000" cy="6880473"/>
          </a:xfrm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заключительный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культуре Мордовского народа, развитие интереса к народному творчеству.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группе выставки - музея «Предметы народного быта мордвы».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оформление материалов проекта в виде презентации.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1.Дети познакомились с предметами старинного мордовского быта.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2.Узнали и употребили в самостоятельную деятельность народные игры, научились в них играть; узнали про народные пословицы и поговорки.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3.Расширили словарный запас по теме проекта.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4.Расширили понятие о народном искусстве.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5.Совместно с родителями в группе была организованна выставка-музей «Предметы народного быта мордвы».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5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3"/>
            <a:ext cx="9144000" cy="68804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404664"/>
            <a:ext cx="8064896" cy="59766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детей старшего дошкольного возраста системных знаний по истории и культуре своего родного края – республики Мордовия, воспитание чувства любви к своей малой Родине, гордости за нее.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художественно-творческих способностей дошкольников, приобщение детей к культуре своего народа;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устойчивого интереса к познанию и принятию культурных национальных ценностей;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доброжелательное отношение к представителям разных этнических групп, воспитание в детях толерантности.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33710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548680"/>
            <a:ext cx="7920880" cy="56886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Мордовия – наша малая Родина. Существенным содержанием Мордовской культуры является народное творчество, быт, который сложился на протяжении сотни лет.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дошкольный возраст – самая важная стадия формирования личности человека. Данный возраст является фундаментом для ознакомления с культурными ценностями и традициями своего народа. И именно поэтому с раннего возраста необходимо воспитывать уважение к трудовым традициям предков, их мудрости и культуре, обрядам и обычаям. Именно на этой основе закладываются предпосылки патриотизма и любви к своей малой Родине.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для познавательного, социально-личностного и нравственного воспитания у дошкольников имеет знакомство с родным городом, его достопримечательностями, улицы, на которых они живут, с известными людьми, которые строили их город. Родители имеют недостаточно знаний о своей республике, своем городе, не уделяют внимание данной проблеме, считая ее неважной, дети не владеют достаточной информацией о родном городе. Не имеют достаточного количества знаний о своей малой Родине, и поэтому у них не сформировано уважительное отношение к Родине, следовательно, мы считаем данную проблему актуальной для нашего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3883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"/>
            <a:ext cx="9144000" cy="6847681"/>
          </a:xfrm>
        </p:spPr>
      </p:pic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67544" y="908720"/>
            <a:ext cx="8002587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подготовительный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цели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на основной этап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литературы и анализ информации с интернет источников по данной теме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материалов по теме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предметно-развивающей среды в группе, в соответствии с планом реализации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с целью создания условий для реализации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9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764704"/>
            <a:ext cx="8003232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основной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знания детей о народном декоративно-прикладном искусстве.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 детей понятие о жанре мордовского народного творчества «сказка», учить слушать внимательно произведение, уметь отвечать на вопросы правильно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традиционно-бытовой культурой мордовского народа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развитие: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образному восприятию песен. Познакомить с народными музыкальными инструментами (колотушка, деревянный ксилофон, колокольчики,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валынка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труба).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желание принять участие в оформлении мини - музея «Предметы народного быта мордвы».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" y="0"/>
            <a:ext cx="9144000" cy="68804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947931" cy="2960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148478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«Полотно»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95" y="4559966"/>
            <a:ext cx="3617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«Украшение передника»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3"/>
            <a:ext cx="9144000" cy="688047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" y="3356992"/>
            <a:ext cx="4104456" cy="30783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64" y="476672"/>
            <a:ext cx="4176464" cy="3132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547" y="1268760"/>
            <a:ext cx="3676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«Скатерть»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725144"/>
            <a:ext cx="277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«Мордовский узор»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3"/>
            <a:ext cx="9144000" cy="688047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472608" cy="4104456"/>
          </a:xfrm>
        </p:spPr>
      </p:pic>
      <p:sp>
        <p:nvSpPr>
          <p:cNvPr id="7" name="TextBox 6"/>
          <p:cNvSpPr txBox="1"/>
          <p:nvPr/>
        </p:nvSpPr>
        <p:spPr>
          <a:xfrm>
            <a:off x="1835696" y="551723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для детей для знакомства со своим родным краем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73"/>
            <a:ext cx="9144000" cy="688047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394472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5567</TotalTime>
  <Words>283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Образовательный проект «Мой родной край»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13</cp:revision>
  <dcterms:created xsi:type="dcterms:W3CDTF">2021-11-04T18:20:17Z</dcterms:created>
  <dcterms:modified xsi:type="dcterms:W3CDTF">2022-02-14T06:16:37Z</dcterms:modified>
</cp:coreProperties>
</file>