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AFCB-8C8A-46E8-A815-70028F0E6555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E5FA6-A7AF-4468-9C65-17C080B8C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3CAD-44D5-439C-A0FA-C781E8794684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99D5-ED9B-49F2-85CB-2B91C4615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ACBF-531F-4AD4-83C9-7234B0D55D7C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CEEA-E8D0-48E7-BCEE-80F3E4F09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2A7A-591B-4DFF-8DEC-EA71A48339F2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834F-87F1-4FEA-BDB1-06BD6B25C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A0CE-2394-4C98-9974-600AD95126D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F007-4A8D-43E0-9A1F-1F7A0E62B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F0EA-FCCB-46B6-A57A-486BB5BBBAD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400A-301E-4078-A64E-150F22A0E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44C6-AFC8-40E0-BB68-4F84D9D1AE50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868A-753A-4977-BAB6-763988E2B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0A3A-90DC-4013-984E-A8644B04BDD2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D13C-1C6D-4F17-8BF1-EE0065E41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EAA7-ED44-4FA7-ABF3-1836B172288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DEF4-F45E-4B4F-A377-A15846DBE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A9E5-CED8-4C75-B7E6-C9636982ADC6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DF78-51D9-4E4A-819D-92A98A9BC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2E33-4EA3-443A-8B35-E2E052C2E0E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030BA-4B8A-4917-8B0D-D31AB7403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74594-7C9A-4CA9-91F9-449B1A5BEF4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F071F8-D342-4845-9A93-8749CBFE7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88463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50825" y="1773238"/>
            <a:ext cx="8896350" cy="19431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Игровая деятельность по развитию речи: 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«ПРОТИВОПОЛОЖНОСТИ</a:t>
            </a:r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    </a:t>
            </a:r>
            <a:b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Нахождение понятий, противоположных по смыслу.</a:t>
            </a:r>
            <a:b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Обогащать и активизировать словарный запас. Развивать внимание, память. Расширять представление об окружающем мире.</a:t>
            </a:r>
            <a:b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600" b="1" smtClean="0">
                <a:solidFill>
                  <a:schemeClr val="tx1"/>
                </a:solidFill>
              </a:rPr>
              <a:t>: воспитатель- Панкратова Н.А.</a:t>
            </a: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1600" y="4076700"/>
            <a:ext cx="28082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076700"/>
            <a:ext cx="2735262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059113" y="549275"/>
            <a:ext cx="4176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Вторая группа раннего развития №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  <p:pic>
        <p:nvPicPr>
          <p:cNvPr id="2253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387350"/>
            <a:ext cx="8890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  <p:pic>
        <p:nvPicPr>
          <p:cNvPr id="2355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520700"/>
            <a:ext cx="8890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71450"/>
            <a:ext cx="9144000" cy="7029450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508000"/>
            <a:ext cx="8890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400050"/>
            <a:ext cx="8890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400050"/>
            <a:ext cx="8890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412750"/>
            <a:ext cx="8890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0513" cy="6858000"/>
          </a:xfrm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393700"/>
            <a:ext cx="8890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374650"/>
            <a:ext cx="8890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552450"/>
            <a:ext cx="8890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4163" cy="6858000"/>
          </a:xfrm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374650"/>
            <a:ext cx="88900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35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Игровая деятельность по развитию речи:   «ПРОТИВОПОЛОЖНОСТИ»       Цель: Нахождение понятий, противоположных по смыслу.           Задачи: Обогащать и активизировать словарный запас. Развивать внимание, память. Расширять представление об окружающем мире.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Игровое  занятие: « ПРОТИВОПОЛОЖНОСТИ»                          Цель: Нахождение понятия, противоположных по смыслу.                   Задачи: Обогащать и активизировать словарный запас ребенка.Развивать внимание, память. Расширить представление об окружающем</dc:title>
  <dc:creator>User</dc:creator>
  <cp:lastModifiedBy>Виталя</cp:lastModifiedBy>
  <cp:revision>7</cp:revision>
  <dcterms:created xsi:type="dcterms:W3CDTF">2020-04-27T09:57:37Z</dcterms:created>
  <dcterms:modified xsi:type="dcterms:W3CDTF">2020-04-28T13:36:51Z</dcterms:modified>
</cp:coreProperties>
</file>