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65" r:id="rId15"/>
    <p:sldId id="270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7025A-383F-4628-A28D-880E668413D9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675172-1FE4-471C-95E8-6790CB4BC2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078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75172-1FE4-471C-95E8-6790CB4BC25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515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866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591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759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356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551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764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786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639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681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329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796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chemeClr val="bg1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084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source=wiz&amp;fp=0&amp;img_url=http://img1.liveinternet.ru/images/attach/c/2/68/501/68501911_fff.jpg&amp;text=%D1%84%D0%B8%D0%BB%D0%B8%D0%BC%D0%BE%D0%BD%D0%BE%D0%B2%D1%81%D0%BA%D0%B0%D1%8F%20%D0%B8%D0%B3%D1%80%D1%83%D1%88%D0%BA%D0%B0&amp;noreask=1&amp;pos=21&amp;lr=10902&amp;rpt=simage" TargetMode="External"/><Relationship Id="rId13" Type="http://schemas.openxmlformats.org/officeDocument/2006/relationships/hyperlink" Target="http://images.yandex.ru/yandsearch?source=wiz&amp;fp=2&amp;img_url=http://900igr.net/datas/iskusstvo/Filimonovskaja-igrushka.files/0030-030-Segodnja-v-Odoeve-otkryta-igrushechnaja-masterskaja.jpg&amp;uinfo=ww-992-wh-620-fw-767-fh-448-pd-1&amp;p=2&amp;text=%D1%84%D0%B8%D0%BB%D0%B8%D0%BC%D0%BE%D0%BD%D0%BE%D0%B2%D1%81%D0%BA%D0%B0%D1%8F%20%D0%B8%D0%B3%D1%80%D1%83%D1%88%D0%BA%D0%B0&amp;noreask=1&amp;pos=87&amp;rpt=simage&amp;lr=10902" TargetMode="External"/><Relationship Id="rId3" Type="http://schemas.openxmlformats.org/officeDocument/2006/relationships/hyperlink" Target="http://kids.moy.su/publ/lepka/glinjanaja_igrushka/filimonovskaja_igrushka/19-1-0-91" TargetMode="External"/><Relationship Id="rId7" Type="http://schemas.openxmlformats.org/officeDocument/2006/relationships/hyperlink" Target="http://images.yandex.ru/yandsearch?source=wiz&amp;fp=0&amp;img_url=http://mk.tula.ru/upload/iblock/4fe/filimonovo.jpg&amp;text=%D1%84%D0%B8%D0%BB%D0%B8%D0%BC%D0%BE%D0%BD%D0%BE%D0%B2%D1%81%D0%BA%D0%B0%D1%8F%20%D0%B8%D0%B3%D1%80%D1%83%D1%88%D0%BA%D0%B0&amp;noreask=1&amp;pos=6&amp;lr=10902&amp;rpt=simage" TargetMode="External"/><Relationship Id="rId12" Type="http://schemas.openxmlformats.org/officeDocument/2006/relationships/hyperlink" Target="http://images.yandex.ru/yandsearch?source=wiz&amp;fp=2&amp;img_url=http://creative.allmedia.ru/arc/300x225/photo_52682_%7b7FA65071-4516-435D-8828-748B358B8945%7d.jpg&amp;uinfo=ww-992-wh-620-fw-767-fh-448-pd-1&amp;p=2&amp;text=%D1%84%D0%B8%D0%BB%D0%B8%D0%BC%D0%BE%D0%BD%D0%BE%D0%B2%D1%81%D0%BA%D0%B0%D1%8F%20%D0%B8%D0%B3%D1%80%D1%83%D1%88%D0%BA%D0%B0&amp;noreask=1&amp;pos=84&amp;rpt=simage&amp;lr=10902" TargetMode="External"/><Relationship Id="rId2" Type="http://schemas.openxmlformats.org/officeDocument/2006/relationships/hyperlink" Target="http://ru.wikipedia.org/wiki/%D4%E8%EB%E8%EC%EE%ED%EE%E2%F1%EA%E0%FF_%E8%E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source=wiz&amp;fp=0&amp;img_url=http://900igr.net/data/iskusstvo/Filimonovskaja-igrushka.files/0016-018-Igrushki-ili-zabavki-stoili-na-bazare-kopejki-poetomu-nuzhno-bylo-ikh.jpg&amp;text=%D1%84%D0%B8%D0%BB%D0%B8%D0%BC%D0%BE%D0%BD%D0%BE%D0%B2%D1%81%D0%BA%D0%B0%D1%8F%20%D0%B8%D0%B3%D1%80%D1%83%D1%88%D0%BA%D0%B0&amp;noreask=1&amp;pos=12&amp;lr=10902&amp;rpt=simage" TargetMode="External"/><Relationship Id="rId11" Type="http://schemas.openxmlformats.org/officeDocument/2006/relationships/hyperlink" Target="http://images.yandex.ru/yandsearch?source=wiz&amp;fp=1&amp;img_url=http://wiki.iteach.ru/images/b/b8/%D0%93%D0%BB%D0%B8%D0%BD%D1%8F%D0%BD%D0%B0%D1%8F_%D0%B8%D0%B3%D1%80%D1%83%D1%88%D0%BA%D0%B02.jpg&amp;uinfo=ww-992-wh-620-fw-767-fh-448-pd-1&amp;p=1&amp;text=%D1%84%D0%B8%D0%BB%D0%B8%D0%BC%D0%BE%D0%BD%D0%BE%D0%B2%D1%81%D0%BA%D0%B0%D1%8F%20%D0%B8%D0%B3%D1%80%D1%83%D1%88%D0%BA%D0%B0&amp;noreask=1&amp;pos=44&amp;rpt=simage&amp;lr=10902" TargetMode="External"/><Relationship Id="rId5" Type="http://schemas.openxmlformats.org/officeDocument/2006/relationships/hyperlink" Target="http://images.yandex.ru/yandsearch?source=wiz&amp;fp=0&amp;img_url=http://www.telegraf-spb.ru/published/publicdata/B622311/attachments/SC/products_pictures/vsadnik_filimonovskaj_thm.jpg&amp;text=%D1%84%D0%B8%D0%BB%D0%B8%D0%BC%D0%BE%D0%BD%D0%BE%D0%B2%D1%81%D0%BA%D0%B0%D1%8F%20%D0%B8%D0%B3%D1%80%D1%83%D1%88%D0%BA%D0%B0&amp;noreask=1&amp;pos=14&amp;lr=10902&amp;rpt=simage" TargetMode="External"/><Relationship Id="rId10" Type="http://schemas.openxmlformats.org/officeDocument/2006/relationships/hyperlink" Target="http://images.yandex.ru/yandsearch?source=wiz&amp;fp=0&amp;img_url=http://img1.liveinternet.ru/images/foto/c/0/apps/4/229/4229425_97a.jpg&amp;text=%D1%84%D0%B8%D0%BB%D0%B8%D0%BC%D0%BE%D0%BD%D0%BE%D0%B2%D1%81%D0%BA%D0%B0%D1%8F%20%D0%B8%D0%B3%D1%80%D1%83%D1%88%D0%BA%D0%B0&amp;noreask=1&amp;pos=28&amp;lr=10902&amp;rpt=simage" TargetMode="External"/><Relationship Id="rId4" Type="http://schemas.openxmlformats.org/officeDocument/2006/relationships/hyperlink" Target="http://images.yandex.ru/yandsearch?source=wiz&amp;fp=0&amp;img_url=http://tula.rfn.ru/p/m_4949.gif&amp;text=%D1%84%D0%B8%D0%BB%D0%B8%D0%BC%D0%BE%D0%BD%D0%BE%D0%B2%D1%81%D0%BA%D0%B0%D1%8F%20%D0%B8%D0%B3%D1%80%D1%83%D1%88%D0%BA%D0%B0&amp;noreask=1&amp;pos=5&amp;lr=10902&amp;rpt=simage" TargetMode="External"/><Relationship Id="rId9" Type="http://schemas.openxmlformats.org/officeDocument/2006/relationships/hyperlink" Target="http://images.yandex.ru/yandsearch?source=wiz&amp;fp=0&amp;img_url=http://www.beenergy.ru/uploads/posts/2011-04/1301759654_filimon9.jpg&amp;text=%D1%84%D0%B8%D0%BB%D0%B8%D0%BC%D0%BE%D0%BD%D0%BE%D0%B2%D1%81%D0%BA%D0%B0%D1%8F%20%D0%B8%D0%B3%D1%80%D1%83%D1%88%D0%BA%D0%B0&amp;noreask=1&amp;pos=23&amp;lr=10902&amp;rpt=simage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source=wiz&amp;fp=0&amp;img_url=http://www.telegraf-spb.ru/published/publicdata/B622311/attachments/SC/products_pictures/barina_filimonovskaj_enl.jpg&amp;text=%D1%84%D0%B8%D0%BB%D0%B8%D0%BC%D0%BE%D0%BD%D0%BE%D0%B2%D1%81%D0%BA%D0%B0%D1%8F%20%D0%B8%D0%B3%D1%80%D1%83%D1%88%D0%BA%D0%B0&amp;noreask=1&amp;pos=22&amp;lr=10902&amp;rpt=simage" TargetMode="External"/><Relationship Id="rId3" Type="http://schemas.openxmlformats.org/officeDocument/2006/relationships/hyperlink" Target="http://images.yandex.ru/yandsearch?source=wiz&amp;fp=8&amp;img_url=http://www.td-nhp.ru/files/lent/gallery/0/68/1.jpg&amp;uinfo=ww-992-wh-620-fw-767-fh-448-pd-1&amp;p=8&amp;text=%D1%84%D0%B8%D0%BB%D0%B8%D0%BC%D0%BE%D0%BD%D0%BE%D0%B2%D1%81%D0%BA%D0%B0%D1%8F%20%D0%B8%D0%B3%D1%80%D1%83%D1%88%D0%BA%D0%B0&amp;noreask=1&amp;pos=256&amp;rpt=simage&amp;lr=10902" TargetMode="External"/><Relationship Id="rId7" Type="http://schemas.openxmlformats.org/officeDocument/2006/relationships/hyperlink" Target="http://images.yandex.ru/yandsearch?source=wiz&amp;fp=6&amp;img_url=http://collection.rin.ru/pictures_sm/1302.jpg&amp;uinfo=ww-992-wh-620-fw-767-fh-448-pd-1&amp;p=6&amp;text=%D1%84%D0%B8%D0%BB%D0%B8%D0%BC%D0%BE%D0%BD%D0%BE%D0%B2%D1%81%D0%BA%D0%B0%D1%8F%20%D0%B8%D0%B3%D1%80%D1%83%D1%88%D0%BA%D0%B0&amp;noreask=1&amp;pos=196&amp;rpt=simage&amp;lr=10902" TargetMode="External"/><Relationship Id="rId2" Type="http://schemas.openxmlformats.org/officeDocument/2006/relationships/hyperlink" Target="http://images.yandex.ru/yandsearch?source=wiz&amp;fp=4&amp;img_url=http://art.ioso.ru/wiki/images/Konn_filimonov.jpg&amp;uinfo=ww-992-wh-620-fw-767-fh-448-pd-1&amp;p=4&amp;text=%D1%84%D0%B8%D0%BB%D0%B8%D0%BC%D0%BE%D0%BD%D0%BE%D0%B2%D1%81%D0%BA%D0%B0%D1%8F%20%D0%B8%D0%B3%D1%80%D1%83%D1%88%D0%BA%D0%B0&amp;noreask=1&amp;pos=141&amp;rpt=simage&amp;lr=1090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source=wiz&amp;fp=4&amp;img_url=http://www.fresher.ru/manager_content/images/filimonovskaya-igrushka/17.jpg&amp;uinfo=ww-992-wh-620-fw-767-fh-448-pd-1&amp;p=4&amp;text=%D1%84%D0%B8%D0%BB%D0%B8%D0%BC%D0%BE%D0%BD%D0%BE%D0%B2%D1%81%D0%BA%D0%B0%D1%8F%20%D0%B8%D0%B3%D1%80%D1%83%D1%88%D0%BA%D0%B0&amp;noreask=1&amp;pos=148&amp;rpt=simage&amp;lr=10902" TargetMode="External"/><Relationship Id="rId5" Type="http://schemas.openxmlformats.org/officeDocument/2006/relationships/hyperlink" Target="http://images.yandex.ru/yandsearch?source=wiz&amp;fp=3&amp;img_url=http://www.fresher.ru/manager_content/images/filimonovskaya-igrushka/6.jpg&amp;uinfo=ww-992-wh-620-fw-767-fh-448-pd-1&amp;p=3&amp;text=%D1%84%D0%B8%D0%BB%D0%B8%D0%BC%D0%BE%D0%BD%D0%BE%D0%B2%D1%81%D0%BA%D0%B0%D1%8F%20%D0%B8%D0%B3%D1%80%D1%83%D1%88%D0%BA%D0%B0&amp;noreask=1&amp;pos=107&amp;rpt=simage&amp;lr=10902" TargetMode="External"/><Relationship Id="rId4" Type="http://schemas.openxmlformats.org/officeDocument/2006/relationships/hyperlink" Target="http://images.yandex.ru/yandsearch?source=wiz&amp;fp=9&amp;img_url=http://salon-bukinist.ru/wp-content/uploads/2012/09/filimonovskaya_igrushka_11-300x274.jpg&amp;uinfo=ww-992-wh-620-fw-767-fh-448-pd-1&amp;p=9&amp;text=%D1%84%D0%B8%D0%BB%D0%B8%D0%BC%D0%BE%D0%BD%D0%BE%D0%B2%D1%81%D0%BA%D0%B0%D1%8F%20%D0%B8%D0%B3%D1%80%D1%83%D1%88%D0%BA%D0%B0&amp;noreask=1&amp;pos=289&amp;rpt=simage&amp;lr=10902" TargetMode="External"/><Relationship Id="rId9" Type="http://schemas.openxmlformats.org/officeDocument/2006/relationships/hyperlink" Target="http://images.yandex.ru/yandsearch?source=wiz&amp;fp=0&amp;img_url=http://900igr.net/thumb/iskusstvo/Filimonovskaja-igrushka.files/0025-036-Sjuzhety-filimonovskoj-igrushki-traditsionny-eto-baryni-krestjanki.jpg&amp;text=%D1%84%D0%B8%D0%BB%D0%B8%D0%BC%D0%BE%D0%BD%D0%BE%D0%B2%D1%81%D0%BA%D0%B0%D1%8F%20%D0%B8%D0%B3%D1%80%D1%83%D1%88%D0%BA%D0%B0&amp;noreask=1&amp;pos=11&amp;lr=10902&amp;rpt=simag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fp=4&amp;img_url=http://900igr.net/thumb/iskusstvo/Filimonovskaja-igrushka.files/0008-010-Lovko-poluchalos-u-Filimona-eto-nevedannoe-do-sikh-por-delo-lepit.jpg&amp;uinfo=ww-992-wh-620-fw-767-fh-448-pd-1&amp;p=4&amp;text=%D1%84%D0%B8%D0%BB%D0%B8%D0%BC%D0%BE%D0%BD%D0%BE%D0%B2%D1%81%D0%BA%D0%B0%D1%8F%20%D0%B8%D0%B3%D1%80%D1%83%D1%88%D0%BA%D0%B0&amp;noreask=1&amp;pos=147&amp;rpt=simage&amp;lr=10902" TargetMode="External"/><Relationship Id="rId2" Type="http://schemas.openxmlformats.org/officeDocument/2006/relationships/hyperlink" Target="http://images.yandex.ru/yandsearch?source=wiz&amp;fp=0&amp;img_url=http://www.more-podarkov.ru/wp-content/uploads/2009/06/filimonovskaya_igrushka.jpg&amp;text=%D1%84%D0%B8%D0%BB%D0%B8%D0%BC%D0%BE%D0%BD%D0%BE%D0%B2%D1%81%D0%BA%D0%B0%D1%8F%20%D0%B8%D0%B3%D1%80%D1%83%D1%88%D0%BA%D0%B0&amp;noreask=1&amp;pos=29&amp;lr=10902&amp;rpt=simag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mages.yandex.ru/yandsearch?text=%D1%84%D0%B8%D0%BB%D0%B8%D0%BC%D0%BE%D0%BD%D0%BE%D0%B2%D0%BE%20%D1%84%D0%BE%D1%82%D0%BE&amp;stype=image&amp;lr=10902&amp;noreask=1&amp;source=wiz" TargetMode="External"/><Relationship Id="rId4" Type="http://schemas.openxmlformats.org/officeDocument/2006/relationships/hyperlink" Target="http://images.yandex.ru/yandsearch?source=wiz&amp;fp=7&amp;img_url=http://www.td-nhp.ru/files/lent/gallery/0/68/3.jpg&amp;uinfo=ww-992-wh-620-fw-767-fh-448-pd-1&amp;p=7&amp;text=%D1%84%D0%B8%D0%BB%D0%B8%D0%BC%D0%BE%D0%BD%D0%BE%D0%B2%D1%81%D0%BA%D0%B0%D1%8F%20%D0%B8%D0%B3%D1%80%D1%83%D1%88%D0%BA%D0%B0&amp;noreask=1&amp;pos=211&amp;rpt=simage&amp;lr=1090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3"/>
            <a:ext cx="7772400" cy="1296144"/>
          </a:xfrm>
        </p:spPr>
        <p:txBody>
          <a:bodyPr>
            <a:normAutofit/>
          </a:bodyPr>
          <a:lstStyle/>
          <a:p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Филимоновская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игрушка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79" y="4653136"/>
            <a:ext cx="5337769" cy="17526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Презентацию подготовила: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Еремевцева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Мария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Николаевна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МУДО «Центр детского творчества №2»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556792"/>
            <a:ext cx="2376291" cy="41490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263" y="1412776"/>
            <a:ext cx="2885519" cy="26642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7887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1944216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Животные и птицы всегда расписываются по определенной схеме: поперек туловища и шеи идут, чередуясь, разноцветные полоски, и только голова и грудь окрашивается одним цветом, чаще зеленым или красным.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6869" y="3140968"/>
            <a:ext cx="4210241" cy="31623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25612"/>
            <a:ext cx="3911136" cy="29333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7972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1"/>
            <a:ext cx="8229600" cy="3384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Кофты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 барынь и рубахи у солдат </a:t>
            </a:r>
            <a:r>
              <a:rPr lang="ru-RU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филимоновской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игрушки обычно окрашены одним цветом: красным, зеленым, желтым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Но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сколько выдумки появляется у мастериц, когда они рисуют орнамент на юбках, передниках и штанах у своих кукол! </a:t>
            </a:r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Только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лица у игрушек остаются чисто белыми, лишь точки – глаза, пятнышки – рот.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3516891"/>
            <a:ext cx="2409594" cy="32127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516891"/>
            <a:ext cx="2304256" cy="32127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2483" y="3509120"/>
            <a:ext cx="2448272" cy="32037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2848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1544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Почти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игрушки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свистульки. И во все игрушки можно посвистеть.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 где же свисток?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хвосте зверей и птиц. У барышень свистульки спрятаны в кувшины, у солдат в гусей.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2204864"/>
            <a:ext cx="2952960" cy="42902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59424"/>
            <a:ext cx="5108732" cy="38315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91661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32343"/>
            <a:ext cx="8229600" cy="19725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Игрушки из Филимонова жизнера­достны, в них сочетаются грубоватость и изящество, выразительность силуэта, юмор и добродушие.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1870969"/>
            <a:ext cx="2553072" cy="3404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92927"/>
            <a:ext cx="3449066" cy="5013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175" y="3573017"/>
            <a:ext cx="3182017" cy="2906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296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Почему игрушка называется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филимоновской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Особенности </a:t>
            </a:r>
            <a:r>
              <a:rPr lang="ru-RU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филимоновской</a:t>
            </a: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игрушки? 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Какие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цвета традиционны при росписи игрушки? </a:t>
            </a:r>
          </a:p>
          <a:p>
            <a:pPr algn="ctr"/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Нравятся </a:t>
            </a: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ли вам эти игрушки? </a:t>
            </a:r>
            <a:endParaRPr lang="ru-RU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Какая </a:t>
            </a: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больше всего?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290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Использованы ресурсы: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904656"/>
          </a:xfrm>
        </p:spPr>
        <p:txBody>
          <a:bodyPr>
            <a:normAutofit fontScale="85000" lnSpcReduction="10000"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http://filimonofskay-igrushka.ru/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  <a:hlinkClick r:id="rId2"/>
              </a:rPr>
              <a:t>http://ru.wikipedia.org/wiki/%D4%E8%EB%E8%EC%EE%ED%EE%E2%F1%EA%E0%FF_%E8%E3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3"/>
              </a:rPr>
              <a:t>kids.moy.su/publ/lepka/glinjanaja_igrushka/filimonovskaja_igrushka/19-1-0-91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images.yandex.ru/yandsearch?source=wiz&amp;fp=0&amp;img_url=http%3A%2F%2Ftula.rfn.ru%2Fp%2Fm_4949.gif&amp;text=%D1%84%D0%B8%D0%BB%D0%B8%D0%BC%D0%BE%D0%BD%D0%BE%D0%B2%D1%81%D0%BA%D0%B0%D1%8F%20%D0%B8%D0%B3%D1%80%D1%83%D1%88%D0%BA%D0%B0&amp;noreask=1&amp;pos=5&amp;lr=10902&amp;rpt=simage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images.yandex.ru/yandsearch?source=wiz&amp;fp=0&amp;img_url=http%3A%2F%2Fwww.telegraf-spb.ru%2Fpublished%2Fpublicdata%2FB622311%2Fattachments%2FSC%2Fproducts_pictures%2Fvsadnik_filimonovskaj_thm.jpg&amp;text=%D1%84%D0%B8%D0%BB%D0%B8%D0%BC%D0%BE%D0%BD%D0%BE%D0%B2%D1%81%D0%BA%D0%B0%D1%8F%20%D0%B8%D0%B3%D1%80%D1%83%D1%88%D0%BA%D0%B0&amp;noreask=1&amp;pos=14&amp;lr=10902&amp;rpt=simage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images.yandex.ru/yandsearch?source=wiz&amp;fp=0&amp;img_url=http%3A%2F%2F900igr.net%2Fdata%2Fiskusstvo%2FFilimonovskaja-igrushka.files%2F0016-018-Igrushki-ili-zabavki-stoili-na-bazare-kopejki-poetomu-nuzhno-bylo-ikh.jpg&amp;text=%D1%84%D0%B8%D0%BB%D0%B8%D0%BC%D0%BE%D0%BD%D0%BE%D0%B2%D1%81%D0%BA%D0%B0%D1%8F%20%D0%B8%D0%B3%D1%80%D1%83%D1%88%D0%BA%D0%B0&amp;noreask=1&amp;pos=12&amp;lr=10902&amp;rpt=simage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images.yandex.ru/yandsearch?source=wiz&amp;fp=0&amp;img_url=http%3A%2F%2Fmk.tula.ru%2Fupload%2Fiblock%2F4fe%2Ffilimonovo.jpg&amp;text=%D1%84%D0%B8%D0%BB%D0%B8%D0%BC%D0%BE%D0%BD%D0%BE%D0%B2%D1%81%D0%BA%D0%B0%D1%8F%20%D0%B8%D0%B3%D1%80%D1%83%D1%88%D0%BA%D0%B0&amp;noreask=1&amp;pos=6&amp;lr=10902&amp;rpt=simage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images.yandex.ru/yandsearch?source=wiz&amp;fp=0&amp;img_url=http%3A%2F%2Fimg1.liveinternet.ru%2Fimages%2Fattach%2Fc%2F2%2F68%2F501%2F68501911_fff.jpg&amp;text=%D1%84%D0%B8%D0%BB%D0%B8%D0%BC%D0%BE%D0%BD%D0%BE%D0%B2%D1%81%D0%BA%D0%B0%D1%8F%20%D0%B8%D0%B3%D1%80%D1%83%D1%88%D0%BA%D0%B0&amp;noreask=1&amp;pos=21&amp;lr=10902&amp;rpt=simage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images.yandex.ru/yandsearch?source=wiz&amp;fp=0&amp;img_url=http%3A%2F%2Fwww.beenergy.ru%2Fuploads%2Fposts%2F2011-04%2F1301759654_filimon9.jpg&amp;text=%D1%84%D0%B8%D0%BB%D0%B8%D0%BC%D0%BE%D0%BD%D0%BE%D0%B2%D1%81%D0%BA%D0%B0%D1%8F%20%D0%B8%D0%B3%D1%80%D1%83%D1%88%D0%BA%D0%B0&amp;noreask=1&amp;pos=23&amp;lr=10902&amp;rpt=simage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images.yandex.ru/yandsearch?source=wiz&amp;fp=0&amp;img_url=http%3A%2F%2Fimg1.liveinternet.ru%2Fimages%2Ffoto%2Fc%2F0%2Fapps%2F4%2F229%2F4229425_97a.jpg&amp;text=%D1%84%D0%B8%D0%BB%D0%B8%D0%BC%D0%BE%D0%BD%D0%BE%D0%B2%D1%81%D0%BA%D0%B0%D1%8F%20%D0%B8%D0%B3%D1%80%D1%83%D1%88%D0%BA%D0%B0&amp;noreask=1&amp;pos=28&amp;lr=10902&amp;rpt=simage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://images.yandex.ru/yandsearch?source=wiz&amp;fp=1&amp;img_url=http%3A%2F%2Fwiki.iteach.ru%2Fimages%2Fb%2Fb8%2F%25D0%2593%25D0%25BB%25D0%25B8%25D0%25BD%25D1%258F%25D0%25BD%25D0%25B0%25D1%258F_%25D0%25B8%25D0%25B3%25D1%2580%25D1%2583%25D1%2588%25D0%25BA%25D0%25B02.jpg&amp;uinfo=ww-992-wh-620-fw-767-fh-448-pd-1&amp;p=1&amp;text=%D1%84%D0%B8%D0%BB%D0%B8%D0%BC%D0%BE%D0%BD%D0%BE%D0%B2%D1%81%D0%BA%D0%B0%D1%8F%20%D0%B8%D0%B3%D1%80%D1%83%D1%88%D0%BA%D0%B0&amp;noreask=1&amp;pos=44&amp;rpt=simage&amp;lr=10902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://images.yandex.ru/yandsearch?source=wiz&amp;fp=2&amp;img_url=http%3A%2F%2Fcreative.allmedia.ru%2Farc%2F300x225%2Fphoto_52682_{7FA65071-4516-435D-8828-748B358B8945}.jpg&amp;uinfo=ww-992-wh-620-fw-767-fh-448-pd-1&amp;p=2&amp;text=%D1%84%D0%B8%D0%BB%D0%B8%D0%BC%D0%BE%D0%BD%D0%BE%D0%B2%D1%81%D0%BA%D0%B0%D1%8F%20%D0%B8%D0%B3%D1%80%D1%83%D1%88%D0%BA%D0%B0&amp;noreask=1&amp;pos=84&amp;rpt=simage&amp;lr=10902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://images.yandex.ru/yandsearch?source=wiz&amp;fp=2&amp;img_url=http%3A%2F%2F900igr.net%2Fdatas%2Fiskusstvo%2FFilimonovskaja-igrushka.files%2F0030-030-Segodnja-v-Odoeve-otkryta-igrushechnaja-masterskaja.jpg&amp;uinfo=ww-992-wh-620-fw-767-fh-448-pd-1&amp;p=2&amp;text=%D1%84%D0%B8%D0%BB%D0%B8%D0%BC%D0%BE%D0%BD%D0%BE%D0%B2%D1%81%D0%BA%D0%B0%D1%8F%20%D0%B8%D0%B3%D1%80%D1%83%D1%88%D0%BA%D0%B0&amp;noreask=1&amp;pos=87&amp;rpt=simage&amp;lr=10902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89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images.yandex.ru/yandsearch?source=wiz&amp;fp=4&amp;img_url=http%3A%2F%2Fart.ioso.ru%2Fwiki%2Fimages%2FKonn_filimonov.jpg&amp;uinfo=ww-992-wh-620-fw-767-fh-448-pd-1&amp;p=4&amp;text=%D1%84%D0%B8%D0%BB%D0%B8%D0%BC%D0%BE%D0%BD%D0%BE%D0%B2%D1%81%D0%BA%D0%B0%D1%8F%20%D0%B8%D0%B3%D1%80%D1%83%D1%88%D0%BA%D0%B0&amp;noreask=1&amp;pos=141&amp;rpt=simage&amp;lr=10902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images.yandex.ru/yandsearch?source=wiz&amp;fp=8&amp;img_url=http%3A%2F%2Fwww.td-nhp.ru%2Ffiles%2Flent%2Fgallery%2F0%2F68%2F1.jpg&amp;uinfo=ww-992-wh-620-fw-767-fh-448-pd-1&amp;p=8&amp;text=%D1%84%D0%B8%D0%BB%D0%B8%D0%BC%D0%BE%D0%BD%D0%BE%D0%B2%D1%81%D0%BA%D0%B0%D1%8F%20%D0%B8%D0%B3%D1%80%D1%83%D1%88%D0%BA%D0%B0&amp;noreask=1&amp;pos=256&amp;rpt=simage&amp;lr=10902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images.yandex.ru/yandsearch?source=wiz&amp;fp=9&amp;img_url=http%3A%2F%2Fsalon-bukinist.ru%2Fwp-content%2Fuploads%2F2012%2F09%2Ffilimonovskaya_igrushka_11-300x274.jpg&amp;uinfo=ww-992-wh-620-fw-767-fh-448-pd-1&amp;p=9&amp;text=%D1%84%D0%B8%D0%BB%D0%B8%D0%BC%D0%BE%D0%BD%D0%BE%D0%B2%D1%81%D0%BA%D0%B0%D1%8F%20%D0%B8%D0%B3%D1%80%D1%83%D1%88%D0%BA%D0%B0&amp;noreask=1&amp;pos=289&amp;rpt=simage&amp;lr=10902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images.yandex.ru/yandsearch?source=wiz&amp;fp=3&amp;img_url=http%3A%2F%2Fwww.fresher.ru%2Fmanager_content%2Fimages%2Ffilimonovskaya-igrushka%2F6.jpg&amp;uinfo=ww-992-wh-620-fw-767-fh-448-pd-1&amp;p=3&amp;text=%D1%84%D0%B8%D0%BB%D0%B8%D0%BC%D0%BE%D0%BD%D0%BE%D0%B2%D1%81%D0%BA%D0%B0%D1%8F%20%D0%B8%D0%B3%D1%80%D1%83%D1%88%D0%BA%D0%B0&amp;noreask=1&amp;pos=107&amp;rpt=simage&amp;lr=10902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images.yandex.ru/yandsearch?source=wiz&amp;fp=4&amp;img_url=http%3A%2F%2Fwww.fresher.ru%2Fmanager_content%2Fimages%2Ffilimonovskaya-igrushka%2F17.jpg&amp;uinfo=ww-992-wh-620-fw-767-fh-448-pd-1&amp;p=4&amp;text=%D1%84%D0%B8%D0%BB%D0%B8%D0%BC%D0%BE%D0%BD%D0%BE%D0%B2%D1%81%D0%BA%D0%B0%D1%8F%20%D0%B8%D0%B3%D1%80%D1%83%D1%88%D0%BA%D0%B0&amp;noreask=1&amp;pos=148&amp;rpt=simage&amp;lr=10902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images.yandex.ru/yandsearch?source=wiz&amp;fp=6&amp;img_url=http%3A%2F%2Fcollection.rin.ru%2Fpictures_sm%2F1302.jpg&amp;uinfo=ww-992-wh-620-fw-767-fh-448-pd-1&amp;p=6&amp;text=%D1%84%D0%B8%D0%BB%D0%B8%D0%BC%D0%BE%D0%BD%D0%BE%D0%B2%D1%81%D0%BA%D0%B0%D1%8F%20%D0%B8%D0%B3%D1%80%D1%83%D1%88%D0%BA%D0%B0&amp;noreask=1&amp;pos=196&amp;rpt=simage&amp;lr=10902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images.yandex.ru/yandsearch?source=wiz&amp;fp=0&amp;img_url=http%3A%2F%2Fwww.telegraf-spb.ru%2Fpublished%2Fpublicdata%2FB622311%2Fattachments%2FSC%2Fproducts_pictures%2Fbarina_filimonovskaj_enl.jpg&amp;text=%D1%84%D0%B8%D0%BB%D0%B8%D0%BC%D0%BE%D0%BD%D0%BE%D0%B2%D1%81%D0%BA%D0%B0%D1%8F%20%D0%B8%D0%B3%D1%80%D1%83%D1%88%D0%BA%D0%B0&amp;noreask=1&amp;pos=22&amp;lr=10902&amp;rpt=simage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images.yandex.ru/yandsearch?source=wiz&amp;fp=0&amp;img_url=http%3A%2F%2F900igr.net%2Fthumb%2Fiskusstvo%2FFilimonovskaja-igrushka.files%2F0025-036-Sjuzhety-filimonovskoj-igrushki-traditsionny-eto-baryni-krestjanki.jpg&amp;text=%D1%84%D0%B8%D0%BB%D0%B8%D0%BC%D0%BE%D0%BD%D0%BE%D0%B2%D1%81%D0%BA%D0%B0%D1%8F%20%D0%B8%D0%B3%D1%80%D1%83%D1%88%D0%BA%D0%B0&amp;noreask=1&amp;pos=11&amp;lr=10902&amp;rpt=simage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79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r>
              <a:rPr lang="ru-RU" sz="10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images.yandex.ru/yandsearch?source=wiz&amp;fp=0&amp;img_url=http%3A%2F%2Fwww.more-podarkov.ru%2Fwp-content%2Fuploads%2F2009%2F06%2Ffilimonovskaya_igrushka.jpg&amp;text=%D1%84%D0%B8%D0%BB%D0%B8%D0%BC%D0%BE%D0%BD%D0%BE%D0%B2%D1%81%D0%BA%D0%B0%D1%8F%20%D0%B8%D0%B3%D1%80%D1%83%D1%88%D0%BA%D0%B0&amp;noreask=1&amp;pos=29&amp;lr=10902&amp;rpt=simage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images.yandex.ru/yandsearch?source=wiz&amp;fp=4&amp;img_url=http%3A%2F%2F900igr.net%2Fthumb%2Fiskusstvo%2FFilimonovskaja-igrushka.files%2F0008-010-Lovko-poluchalos-u-Filimona-eto-nevedannoe-do-sikh-por-delo-lepit.jpg&amp;uinfo=ww-992-wh-620-fw-767-fh-448-pd-1&amp;p=4&amp;text=%D1%84%D0%B8%D0%BB%D0%B8%D0%BC%D0%BE%D0%BD%D0%BE%D0%B2%D1%81%D0%BA%D0%B0%D1%8F%20%D0%B8%D0%B3%D1%80%D1%83%D1%88%D0%BA%D0%B0&amp;noreask=1&amp;pos=147&amp;rpt=simage&amp;lr=10902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images.yandex.ru/yandsearch?source=wiz&amp;fp=7&amp;img_url=http%3A%2F%2Fwww.td-nhp.ru%2Ffiles%2Flent%2Fgallery%2F0%2F68%2F3.jpg&amp;uinfo=ww-992-wh-620-fw-767-fh-448-pd-1&amp;p=7&amp;text=%D1%84%D0%B8%D0%BB%D0%B8%D0%BC%D0%BE%D0%BD%D0%BE%D0%B2%D1%81%D0%BA%D0%B0%D1%8F%20%D0%B8%D0%B3%D1%80%D1%83%D1%88%D0%BA%D0%B0&amp;noreask=1&amp;pos=211&amp;rpt=simage&amp;lr=10902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http://images.yandex.ru/yandsearch?text=%D1%84%D0%B8%D0%BB%D0%B8%D0%BC%D0%BE%D0%BD%D0%BE%D0%B2%D0%BE%20%D1%84%D0%BE%D1%82%D0%BE&amp;stype=image&amp;lr=10902&amp;noreask=1&amp;source=wiz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http://images.yandex.ru/yandsearch?source=wiz&amp;fp=0&amp;img_url=http%3A%2F%2Fwww.bogorodsk-noginsk.ru%2Fp-posad%2Ftrishkina_clip_image004.jpg&amp;text=%D1%84%D0%B8%D0%BB%D0%B8%D0%BC%D0%BE%D0%BD%D0%BE%D0%B2%D0%BE%20%D1%84%D0%BE%D1%82%D0%BE&amp;noreask=1&amp;pos=4&amp;lr=10902&amp;rpt=simage</a:t>
            </a:r>
          </a:p>
          <a:p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64526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00803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История игрушки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61452"/>
            <a:ext cx="8229600" cy="5164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Зародилась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эта игрушка в Одоевском районе Тульской области. А свое название получила от деревни Филимоново. </a:t>
            </a:r>
          </a:p>
          <a:p>
            <a:pPr marL="0" indent="0" algn="ctr">
              <a:buNone/>
            </a:pPr>
            <a:r>
              <a:rPr lang="ru-RU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Филимоновская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деревушка! </a:t>
            </a:r>
            <a:b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Синий лес, холмы, косогор. </a:t>
            </a:r>
            <a:b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Лепят там из глины игрушку </a:t>
            </a:r>
            <a:b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расписывают до сих пор. </a:t>
            </a:r>
            <a:b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(В. Василенко) </a:t>
            </a:r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4653136"/>
            <a:ext cx="4231230" cy="20754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01785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42484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Одна 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 легенд рассказывает, что пришел в эти места гончар Филимон, обнаружил залежи отличной глины и начал лепить из нее горшки да игрушки. Место, где он поселился, так и прозвали Филимоново. </a:t>
            </a:r>
            <a:endParaRPr lang="ru-RU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Есть 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даже сказка про деда Филимона: шёл дед по дороге. С горы на гору поднимался, с холма на холм. Шёл, он шёл дремучими лесами, солнышко ярко светило. Жарко стало, а тут и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ручеёк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Присел он на камушек, а тут и глина. Повертел он её - в руках - получилась птичка, проткнул дырочки - запела птичка. Так с тех пор и повелось «глиняное дело».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3583573"/>
            <a:ext cx="3096344" cy="31040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58312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3888432" cy="4815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Как правило, 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мужчины делали только посуду, а женщины лепили и расписывали игрушки.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Игрушки 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или “</a:t>
            </a:r>
            <a:r>
              <a:rPr 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забавки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” стоили на базаре копейки, поэтому нужно было их изготовить очень много.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Женщинам 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помогали в работе девочки, которых приучали к ремеслу с 7-8 лет. Работали зимой в свободное от сельских трудов время.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836712"/>
            <a:ext cx="4135439" cy="5175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5761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9493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Особенности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филимоновской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игрушки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5" y="2630734"/>
            <a:ext cx="4824535" cy="409922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Условно все игрушки можно разделить на несколько групп: 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1) люди – солдат, барыня, гармонист,  мальчик на петухе, всадник,  солдат с гусем, </a:t>
            </a:r>
            <a:r>
              <a:rPr lang="ru-RU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любота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2) животные – олень, корова, конь, баран, козел, собака, кот, лиса.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3) птицы -  петух, наседка, павлин, утка.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4) многофигурные композиции – чаепитие, тройка,   карусель, древо, на лавочке, Георгий со змеем.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3870418"/>
            <a:ext cx="3812717" cy="28595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908720"/>
            <a:ext cx="1512168" cy="15121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908720"/>
            <a:ext cx="3704215" cy="27444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91052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Почему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филимоновские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игрушки такие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вытянутые? 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Оказывается </a:t>
            </a:r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все дело в природных свойствах местной глины. </a:t>
            </a:r>
            <a:r>
              <a:rPr lang="ru-RU" sz="2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Филимоновская</a:t>
            </a:r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глина жирная и пластичная, а за маслянисто-черный цвет ее называют «</a:t>
            </a:r>
            <a:r>
              <a:rPr lang="ru-RU" sz="2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синикой</a:t>
            </a:r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endParaRPr lang="ru-RU" sz="22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сушке глина быстро покрывается трещинками, ее приходится постоянно заглаживать влажной рукой, невольно сужая и вытягивая туловище фигуры. Отсюда и появляются утонченные, вытянутые, но удивительно изящные формы.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286976"/>
            <a:ext cx="4977030" cy="33204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121" y="3317451"/>
            <a:ext cx="2941028" cy="32939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2449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05064"/>
            <a:ext cx="8229600" cy="2664296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Но сказочной и оригинальной игрушку делает не только форма, но и роспись. После обжига изделия из такой глины приобретают ровный белый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цвет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Расписывают свистульки прямо по белой </a:t>
            </a:r>
            <a:r>
              <a:rPr lang="ru-RU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обоженной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глине, причудливыми полосками – желтых, красных, зеленых, реже синих и фиолетовых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цветов.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4" y="299869"/>
            <a:ext cx="2775613" cy="3601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9796" y="154983"/>
            <a:ext cx="2880320" cy="3746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719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Последовательность росписи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6601" y="1124289"/>
            <a:ext cx="8229600" cy="1656639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Сначала 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накладывают желтые полосы и пятна; </a:t>
            </a:r>
            <a:b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потом их обводят красным; </a:t>
            </a:r>
            <a:b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затем зеленым, синим, иногда фиолетовым. 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2636912"/>
            <a:ext cx="2643311" cy="3722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684" y="3781062"/>
            <a:ext cx="1922817" cy="2705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3063364"/>
            <a:ext cx="2432843" cy="3423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89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4536504" cy="619268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Каким узором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украшены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филимоновские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игрушки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Полоски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точки, круги, овалы, звездочки, треугольники.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Круг 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солнце, треугольник - земля, елочки - символ растительности и плодородия. Все узоры напоминают нам о связях человека и природы. 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старинному поверью, символы в узорах несли духовную силу, способную защитить от зла и несправедливости.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052736"/>
            <a:ext cx="3681361" cy="49685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9668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</TotalTime>
  <Words>471</Words>
  <Application>Microsoft Office PowerPoint</Application>
  <PresentationFormat>Экран (4:3)</PresentationFormat>
  <Paragraphs>70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Филимоновская игрушка</vt:lpstr>
      <vt:lpstr>История игрушки</vt:lpstr>
      <vt:lpstr>Презентация PowerPoint</vt:lpstr>
      <vt:lpstr>Презентация PowerPoint</vt:lpstr>
      <vt:lpstr>Особенности филимоновской игрушки </vt:lpstr>
      <vt:lpstr>Презентация PowerPoint</vt:lpstr>
      <vt:lpstr>Презентация PowerPoint</vt:lpstr>
      <vt:lpstr>Последовательность росписи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Рефлексия</vt:lpstr>
      <vt:lpstr>Использованы ресурсы: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Филимоновская игрушка</dc:title>
  <dc:creator>Иришечка!</dc:creator>
  <cp:lastModifiedBy>eremev.v@outlook.com</cp:lastModifiedBy>
  <cp:revision>14</cp:revision>
  <dcterms:created xsi:type="dcterms:W3CDTF">2014-01-27T16:44:18Z</dcterms:created>
  <dcterms:modified xsi:type="dcterms:W3CDTF">2020-05-12T14:58:20Z</dcterms:modified>
</cp:coreProperties>
</file>