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9A1-CF06-44B4-BA63-68548E6624F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51A2-BD7A-4253-948B-9C880E7C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3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9A1-CF06-44B4-BA63-68548E6624F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51A2-BD7A-4253-948B-9C880E7C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7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9A1-CF06-44B4-BA63-68548E6624F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51A2-BD7A-4253-948B-9C880E7C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6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9A1-CF06-44B4-BA63-68548E6624F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51A2-BD7A-4253-948B-9C880E7C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1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9A1-CF06-44B4-BA63-68548E6624F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51A2-BD7A-4253-948B-9C880E7C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0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9A1-CF06-44B4-BA63-68548E6624F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51A2-BD7A-4253-948B-9C880E7C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2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9A1-CF06-44B4-BA63-68548E6624F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51A2-BD7A-4253-948B-9C880E7C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71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9A1-CF06-44B4-BA63-68548E6624F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51A2-BD7A-4253-948B-9C880E7C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8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9A1-CF06-44B4-BA63-68548E6624F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51A2-BD7A-4253-948B-9C880E7C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5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9A1-CF06-44B4-BA63-68548E6624F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51A2-BD7A-4253-948B-9C880E7C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7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D19A1-CF06-44B4-BA63-68548E6624F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51A2-BD7A-4253-948B-9C880E7C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D19A1-CF06-44B4-BA63-68548E6624FE}" type="datetimeFigureOut">
              <a:rPr lang="ru-RU" smtClean="0"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651A2-BD7A-4253-948B-9C880E7C6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45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0"/>
            <a:ext cx="79928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«Мы будущие артисты»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Форма: совместная игровая </a:t>
            </a:r>
            <a:r>
              <a:rPr lang="ru-RU" sz="2400" dirty="0" smtClean="0"/>
              <a:t>деятельность.</a:t>
            </a:r>
            <a:endParaRPr lang="ru-RU" sz="2400" dirty="0" smtClean="0">
              <a:effectLst/>
            </a:endParaRPr>
          </a:p>
          <a:p>
            <a:r>
              <a:rPr lang="ru-RU" sz="2400" b="1" dirty="0"/>
              <a:t>Цель:</a:t>
            </a:r>
            <a:r>
              <a:rPr lang="ru-RU" sz="2400" dirty="0"/>
              <a:t> Развитие связной речи, средствами театральной игровой деятельности.</a:t>
            </a:r>
            <a:endParaRPr lang="ru-RU" sz="2400" dirty="0" smtClean="0">
              <a:effectLst/>
            </a:endParaRPr>
          </a:p>
          <a:p>
            <a:r>
              <a:rPr lang="ru-RU" sz="2400" b="1" dirty="0"/>
              <a:t>Задачи: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- Развивать активное внимание, быстроту реакции, мышление, воображение, согласованность действий;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- Обогащать и активизировать словарь, стимулировать желание самостоятельно искать выразительные жесты, мимику для создания образа;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- Вырабатывать четкую артикуляцию губ и языка;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- Формировать чувство сотрудничества и взаимопонимания;</a:t>
            </a:r>
            <a:endParaRPr lang="ru-RU" sz="2400" dirty="0" smtClean="0">
              <a:effectLst/>
            </a:endParaRPr>
          </a:p>
          <a:p>
            <a:r>
              <a:rPr lang="ru-RU" sz="2400" dirty="0"/>
              <a:t>- Воспитывать у детей устойчивый интерес театрально игровой деятельности.</a:t>
            </a:r>
            <a:endParaRPr lang="ru-RU" sz="2400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29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" y="3933056"/>
            <a:ext cx="4643117" cy="2924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4283968" cy="292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4" y="94216"/>
            <a:ext cx="6624736" cy="3838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1" y="332655"/>
            <a:ext cx="2518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Упражнения на развитие выразительной пластики движений</a:t>
            </a:r>
            <a:endParaRPr lang="ru-RU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767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572000" cy="5733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373060" cy="5733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166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/>
              <a:t>Упражнения на развитие выразительной мимики</a:t>
            </a:r>
            <a:endParaRPr lang="ru-RU" sz="2800" b="1" u="sng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98093" y="755412"/>
            <a:ext cx="345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Кислый лимон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1436" y="75793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Сердитый дедушка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0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" y="980728"/>
            <a:ext cx="4480668" cy="58772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8"/>
            <a:ext cx="4355976" cy="5877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4397"/>
            <a:ext cx="449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Мама не разрешила взять в детский сад новую игрушку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9676" y="3980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Папа купил мороженое</a:t>
            </a:r>
            <a:endParaRPr lang="ru-RU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729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5001491" cy="6309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Грязный платок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19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42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</cp:revision>
  <dcterms:created xsi:type="dcterms:W3CDTF">2021-11-01T19:37:31Z</dcterms:created>
  <dcterms:modified xsi:type="dcterms:W3CDTF">2021-11-01T19:53:54Z</dcterms:modified>
</cp:coreProperties>
</file>