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68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6" r:id="rId17"/>
  </p:sldMasterIdLst>
  <p:sldIdLst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7" r:id="rId47"/>
    <p:sldId id="289" r:id="rId48"/>
    <p:sldId id="291" r:id="rId49"/>
    <p:sldId id="293" r:id="rId50"/>
    <p:sldId id="295" r:id="rId51"/>
    <p:sldId id="297" r:id="rId52"/>
    <p:sldId id="299" r:id="rId53"/>
    <p:sldId id="301" r:id="rId54"/>
    <p:sldId id="305" r:id="rId55"/>
    <p:sldId id="307" r:id="rId56"/>
    <p:sldId id="313" r:id="rId57"/>
    <p:sldId id="311" r:id="rId58"/>
    <p:sldId id="315" r:id="rId59"/>
    <p:sldId id="317" r:id="rId60"/>
    <p:sldId id="319" r:id="rId61"/>
    <p:sldId id="321" r:id="rId62"/>
    <p:sldId id="323" r:id="rId63"/>
    <p:sldId id="325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452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5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697309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14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56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244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092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75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652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0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6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153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63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5931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74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35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34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804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9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48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659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0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99933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684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496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02836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48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2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436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117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644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445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02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58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15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978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231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23501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919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44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581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246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660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3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50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990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718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226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702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15157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80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36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3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938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48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657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97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43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078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995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02373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179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208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2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714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76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37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274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658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64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580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878255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222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0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27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08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694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138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215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712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966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4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67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54740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753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6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8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522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456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2701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308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781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332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201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92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9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46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66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09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78774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2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6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15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63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03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2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6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9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53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8598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46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64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02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9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4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62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66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34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8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94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512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89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08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5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9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20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79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76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10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71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968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52592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23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226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249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78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48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78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42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00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3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1038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21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5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322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45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14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073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36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86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59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062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61481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3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071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03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65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77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24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47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92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705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402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99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068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915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364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65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19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14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61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995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950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253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16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22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17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04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28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01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79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6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72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65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494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63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9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4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77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2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29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B937FB-1F54-4113-A7D5-F3EA1014FAE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27.09.2022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0859AE-9273-4612-8B90-879A869CDB4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73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ru-RU" altLang="ru-RU" b="1" i="1" dirty="0" smtClean="0">
                <a:latin typeface="Times New Roman" pitchFamily="18" charset="0"/>
              </a:rPr>
              <a:t>ПОРТФОЛИО 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ПРЕПОДАВАТЕЛЯ ПО КЛАССУ ФОРТЕПИАНО 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ВАСЛЯЕВОЙ </a:t>
            </a:r>
            <a:br>
              <a:rPr lang="ru-RU" altLang="ru-RU" b="1" i="1" dirty="0" smtClean="0">
                <a:latin typeface="Times New Roman" pitchFamily="18" charset="0"/>
              </a:rPr>
            </a:br>
            <a:r>
              <a:rPr lang="ru-RU" altLang="ru-RU" b="1" i="1" dirty="0" smtClean="0">
                <a:latin typeface="Times New Roman" pitchFamily="18" charset="0"/>
              </a:rPr>
              <a:t>ГАЛИНЫ ФЕДОРОВНЫ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11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I:\преп васляева для презентации\д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/>
          <a:stretch/>
        </p:blipFill>
        <p:spPr bwMode="auto">
          <a:xfrm>
            <a:off x="1907705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4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преп васляева для презентации\д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дмин\Desktop\преп васляева для презентации\д1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/>
          <a:stretch/>
        </p:blipFill>
        <p:spPr bwMode="auto">
          <a:xfrm>
            <a:off x="4716016" y="188640"/>
            <a:ext cx="4320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6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преп васляева для презентации\д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дмин\Desktop\преп васляева для презентации\д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5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esktop\преп васляева для презентации\д1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/>
          <a:stretch/>
        </p:blipFill>
        <p:spPr bwMode="auto">
          <a:xfrm>
            <a:off x="107504" y="188640"/>
            <a:ext cx="432048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дмин\Desktop\преп васляева для презентации\д2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"/>
          <a:stretch/>
        </p:blipFill>
        <p:spPr bwMode="auto">
          <a:xfrm>
            <a:off x="4825144" y="188640"/>
            <a:ext cx="428336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9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преп васляева для презентации\д2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\Desktop\преп васляева для презентации\д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52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преп васляева для презентации\д2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"/>
          <a:stretch/>
        </p:blipFill>
        <p:spPr bwMode="auto">
          <a:xfrm>
            <a:off x="107504" y="188640"/>
            <a:ext cx="42527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\Desktop\преп васляева для презентации\д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1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\Desktop\преп васляева для презентации\д2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" b="24937"/>
          <a:stretch/>
        </p:blipFill>
        <p:spPr bwMode="auto">
          <a:xfrm>
            <a:off x="1907704" y="188640"/>
            <a:ext cx="532086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3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"/>
          <a:stretch/>
        </p:blipFill>
        <p:spPr bwMode="auto">
          <a:xfrm>
            <a:off x="107504" y="188640"/>
            <a:ext cx="417573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дмин\Desktop\преп васляева для презентации\д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70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\Desktop\преп васляева для презентации\д2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"/>
          <a:stretch/>
        </p:blipFill>
        <p:spPr bwMode="auto">
          <a:xfrm>
            <a:off x="1835696" y="188640"/>
            <a:ext cx="538325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49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дмин\Desktop\преп васляева для презентации\д2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" b="26125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Админ\Desktop\преп васляева для презентации\д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4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преп васляева для презентации\д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 b="11628"/>
          <a:stretch/>
        </p:blipFill>
        <p:spPr bwMode="auto">
          <a:xfrm>
            <a:off x="1835696" y="188640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70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дмин\Desktop\преп васляева для презентации\д3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дмин\Desktop\преп васляева для презентации\д3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36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дмин\Desktop\преп васляева для презентации\д3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" b="30135"/>
          <a:stretch/>
        </p:blipFill>
        <p:spPr bwMode="auto">
          <a:xfrm>
            <a:off x="1907704" y="188640"/>
            <a:ext cx="530161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81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дмин\Desktop\преп васляева для презентации\д3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" b="9936"/>
          <a:stretch/>
        </p:blipFill>
        <p:spPr bwMode="auto">
          <a:xfrm>
            <a:off x="1907704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4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дмин\Desktop\преп васляева для презентации\д3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Админ\Desktop\преп васляева для презентации\д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дмин\Desktop\преп васляева для презентации\д3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Админ\Desktop\преп васляева для презентации\д3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40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дмин\Desktop\преп васляева для презентации\д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Админ\Desktop\сканы грамот\Архиерейская. 20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11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дмин\Desktop\преп васляева для презентации\д4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88640"/>
            <a:ext cx="439248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Админ\Desktop\преп васляева для презентации\д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8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Админ\Desktop\сканы грамот\д2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r="1298" b="22814"/>
          <a:stretch/>
        </p:blipFill>
        <p:spPr bwMode="auto">
          <a:xfrm>
            <a:off x="1907704" y="188640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3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\Desktop\преп васляева для презентации\д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4392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Админ\Desktop\преп васляева для презентации\д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355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682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дмин\Desktop\преп васляева для презентации\д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Админ\Desktop\преп васляева для презентации\д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3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преп васляева для презентации\д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"/>
          <a:stretch/>
        </p:blipFill>
        <p:spPr bwMode="auto">
          <a:xfrm>
            <a:off x="1835696" y="188640"/>
            <a:ext cx="546987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11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altLang="ru-RU" sz="4000" b="1" i="1" cap="all" dirty="0">
                <a:ln w="6350">
                  <a:noFill/>
                </a:ln>
                <a:gradFill>
                  <a:gsLst>
                    <a:gs pos="0">
                      <a:srgbClr val="4F81BD">
                        <a:tint val="73000"/>
                        <a:satMod val="145000"/>
                      </a:srgbClr>
                    </a:gs>
                    <a:gs pos="73000">
                      <a:srgbClr val="4F81BD">
                        <a:tint val="73000"/>
                        <a:satMod val="145000"/>
                      </a:srgbClr>
                    </a:gs>
                    <a:gs pos="100000">
                      <a:srgbClr val="4F81BD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ПОРТФОЛИО </a:t>
            </a:r>
            <a:br>
              <a:rPr lang="ru-RU" altLang="ru-RU" sz="4000" b="1" i="1" cap="all" dirty="0">
                <a:ln w="6350">
                  <a:noFill/>
                </a:ln>
                <a:gradFill>
                  <a:gsLst>
                    <a:gs pos="0">
                      <a:srgbClr val="4F81BD">
                        <a:tint val="73000"/>
                        <a:satMod val="145000"/>
                      </a:srgbClr>
                    </a:gs>
                    <a:gs pos="73000">
                      <a:srgbClr val="4F81BD">
                        <a:tint val="73000"/>
                        <a:satMod val="145000"/>
                      </a:srgbClr>
                    </a:gs>
                    <a:gs pos="100000">
                      <a:srgbClr val="4F81BD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</a:br>
            <a:r>
              <a:rPr lang="ru-RU" altLang="ru-RU" sz="4000" b="1" i="1" cap="all" dirty="0">
                <a:ln w="6350">
                  <a:noFill/>
                </a:ln>
                <a:gradFill>
                  <a:gsLst>
                    <a:gs pos="0">
                      <a:srgbClr val="4F81BD">
                        <a:tint val="73000"/>
                        <a:satMod val="145000"/>
                      </a:srgbClr>
                    </a:gs>
                    <a:gs pos="73000">
                      <a:srgbClr val="4F81BD">
                        <a:tint val="73000"/>
                        <a:satMod val="145000"/>
                      </a:srgbClr>
                    </a:gs>
                    <a:gs pos="100000">
                      <a:srgbClr val="4F81BD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концертмейстера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08858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2800" b="1" dirty="0" err="1">
                <a:solidFill>
                  <a:prstClr val="white"/>
                </a:solidFill>
                <a:latin typeface="Times New Roman"/>
              </a:rPr>
              <a:t>Васляевой</a:t>
            </a:r>
            <a:r>
              <a:rPr lang="ru-RU" sz="2800" b="1" dirty="0">
                <a:solidFill>
                  <a:prstClr val="white"/>
                </a:solidFill>
                <a:latin typeface="Times New Roman"/>
              </a:rPr>
              <a:t> </a:t>
            </a:r>
          </a:p>
          <a:p>
            <a:pPr lvl="0" algn="ctr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ru-RU" sz="2800" b="1" dirty="0">
                <a:solidFill>
                  <a:prstClr val="white"/>
                </a:solidFill>
                <a:latin typeface="Times New Roman"/>
              </a:rPr>
              <a:t>Галины Федоровны</a:t>
            </a:r>
          </a:p>
        </p:txBody>
      </p:sp>
    </p:spTree>
    <p:extLst>
      <p:ext uri="{BB962C8B-B14F-4D97-AF65-F5344CB8AC3E}">
        <p14:creationId xmlns:p14="http://schemas.microsoft.com/office/powerpoint/2010/main" val="4054188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анкет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2267744" y="548680"/>
            <a:ext cx="475252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\Desktop\анкет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2267744" y="548680"/>
            <a:ext cx="4904928" cy="59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\Desktop\анкет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2267744" y="548680"/>
            <a:ext cx="4904928" cy="59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\Desktop\анкета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2267744" y="548680"/>
            <a:ext cx="4904928" cy="59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конц васляева для презинтации\а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 b="1356"/>
          <a:stretch/>
        </p:blipFill>
        <p:spPr bwMode="auto">
          <a:xfrm>
            <a:off x="1907704" y="116632"/>
            <a:ext cx="54006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Сведения об аттестации</a:t>
            </a:r>
            <a:endParaRPr lang="ru-RU" sz="2400" dirty="0"/>
          </a:p>
        </p:txBody>
      </p:sp>
      <p:pic>
        <p:nvPicPr>
          <p:cNvPr id="4098" name="Picture 2" descr="I:\конц васляева для презинтации\протокол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70" b="17733"/>
          <a:stretch/>
        </p:blipFill>
        <p:spPr bwMode="auto">
          <a:xfrm>
            <a:off x="2267744" y="908720"/>
            <a:ext cx="51845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конц васляева для презинтации\а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r="1754" b="13450"/>
          <a:stretch/>
        </p:blipFill>
        <p:spPr bwMode="auto">
          <a:xfrm>
            <a:off x="1835696" y="188640"/>
            <a:ext cx="54006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сканы грамот\г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конц васляева для презинтации\290594_18_1035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565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конц васляева для презинтации\а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 r="1620" b="14118"/>
          <a:stretch/>
        </p:blipFill>
        <p:spPr bwMode="auto">
          <a:xfrm>
            <a:off x="1907704" y="188640"/>
            <a:ext cx="53285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r="2203" b="28320"/>
          <a:stretch/>
        </p:blipFill>
        <p:spPr bwMode="auto">
          <a:xfrm>
            <a:off x="1907704" y="188640"/>
            <a:ext cx="53285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7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esktop\конц васляева для презинтации\а1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2338" r="2331" b="18630"/>
          <a:stretch/>
        </p:blipFill>
        <p:spPr bwMode="auto">
          <a:xfrm>
            <a:off x="251520" y="548680"/>
            <a:ext cx="41764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дмин\Desktop\конц васляева для презинтации\а1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2075" r="3122" b="1669"/>
          <a:stretch/>
        </p:blipFill>
        <p:spPr bwMode="auto">
          <a:xfrm>
            <a:off x="4788024" y="548680"/>
            <a:ext cx="398083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преп васляева для презентации\д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/>
        </p:blipFill>
        <p:spPr bwMode="auto">
          <a:xfrm>
            <a:off x="179512" y="188640"/>
            <a:ext cx="28716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преп васляева для презентации\д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"/>
          <a:stretch/>
        </p:blipFill>
        <p:spPr bwMode="auto">
          <a:xfrm>
            <a:off x="3203848" y="1196752"/>
            <a:ext cx="294342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\Desktop\преп васляева для презентации\д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"/>
          <a:stretch/>
        </p:blipFill>
        <p:spPr bwMode="auto">
          <a:xfrm>
            <a:off x="6300192" y="2708920"/>
            <a:ext cx="27363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6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конц васляева для презинтации\а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"/>
          <a:stretch/>
        </p:blipFill>
        <p:spPr bwMode="auto">
          <a:xfrm>
            <a:off x="251520" y="548680"/>
            <a:ext cx="41764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\Desktop\конц васляева для презинтации\а1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/>
          <a:stretch/>
        </p:blipFill>
        <p:spPr bwMode="auto">
          <a:xfrm>
            <a:off x="4788024" y="548680"/>
            <a:ext cx="41764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конц васляева для презинтации\а1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r="2051" b="15747"/>
          <a:stretch/>
        </p:blipFill>
        <p:spPr bwMode="auto">
          <a:xfrm>
            <a:off x="107504" y="116632"/>
            <a:ext cx="41764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\Desktop\конц васляева для презинтации\а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28083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дмин\Desktop\конц васляева для презинтации\а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3378"/>
          <a:stretch/>
        </p:blipFill>
        <p:spPr bwMode="auto">
          <a:xfrm>
            <a:off x="6228184" y="3501008"/>
            <a:ext cx="28083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\Desktop\конц васляева для презинтации\а1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r="2960"/>
          <a:stretch/>
        </p:blipFill>
        <p:spPr bwMode="auto">
          <a:xfrm>
            <a:off x="107504" y="188641"/>
            <a:ext cx="288031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дмин\Desktop\конц васляева для презинтации\а1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r="2743" b="3361"/>
          <a:stretch/>
        </p:blipFill>
        <p:spPr bwMode="auto">
          <a:xfrm>
            <a:off x="3131840" y="1628800"/>
            <a:ext cx="28803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дмин\Desktop\конц васляева для презинтации\а2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9" t="2138" r="2903" b="19146"/>
          <a:stretch/>
        </p:blipFill>
        <p:spPr bwMode="auto">
          <a:xfrm>
            <a:off x="6083166" y="2924944"/>
            <a:ext cx="29533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\Desktop\конц васляева для презинтации\а2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1484" r="2332" b="22107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дмин\Desktop\конц васляева для презинтации\а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\Desktop\конц васляева для презинтации\а2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2673" r="2128" b="2422"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Админ\Desktop\конц васляева для презинтации\а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1860" r="1755" b="2033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дмин\Desktop\конц васляева для презинтации\а2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 r="2089" b="21136"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Админ\Desktop\конц васляева для презинтации\а2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r="1913" b="13283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дмин\Desktop\конц васляева для презинтации\а2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336" r="2166" b="20300"/>
          <a:stretch/>
        </p:blipFill>
        <p:spPr bwMode="auto">
          <a:xfrm>
            <a:off x="10750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дмин\Desktop\конц васляева для презинтации\а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1757" r="3903" b="1250"/>
          <a:stretch/>
        </p:blipFill>
        <p:spPr bwMode="auto">
          <a:xfrm>
            <a:off x="478802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Админ\Desktop\конц васляева для презинтации\а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280831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дмин\Desktop\конц васляева для презинтации\а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"/>
          <a:stretch/>
        </p:blipFill>
        <p:spPr bwMode="auto">
          <a:xfrm>
            <a:off x="6228184" y="2708920"/>
            <a:ext cx="2808312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Админ\Desktop\конц васляева для презинтации\а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28803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преп васляева для презентации\д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" b="25905"/>
          <a:stretch/>
        </p:blipFill>
        <p:spPr bwMode="auto">
          <a:xfrm>
            <a:off x="1835696" y="116632"/>
            <a:ext cx="540250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4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преп васляева для презентации\д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3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преп васляева для презентации\д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"/>
          <a:stretch/>
        </p:blipFill>
        <p:spPr bwMode="auto">
          <a:xfrm>
            <a:off x="1835696" y="188640"/>
            <a:ext cx="547260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9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преп васляева для презентации\д1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" b="24046"/>
          <a:stretch/>
        </p:blipFill>
        <p:spPr bwMode="auto">
          <a:xfrm>
            <a:off x="107504" y="188640"/>
            <a:ext cx="4248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преп васляева для презентации\д1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"/>
          <a:stretch/>
        </p:blipFill>
        <p:spPr bwMode="auto">
          <a:xfrm>
            <a:off x="4788024" y="188640"/>
            <a:ext cx="43204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9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esktop\преп васляева для презентации\д1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" b="23510"/>
          <a:stretch/>
        </p:blipFill>
        <p:spPr bwMode="auto">
          <a:xfrm>
            <a:off x="1835696" y="188640"/>
            <a:ext cx="539287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60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Апекс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8</Words>
  <Application>Microsoft Office PowerPoint</Application>
  <PresentationFormat>Экран (4:3)</PresentationFormat>
  <Paragraphs>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47</vt:i4>
      </vt:variant>
    </vt:vector>
  </HeadingPairs>
  <TitlesOfParts>
    <vt:vector size="64" baseType="lpstr">
      <vt:lpstr>Апекс</vt:lpstr>
      <vt:lpstr>1_Апекс</vt:lpstr>
      <vt:lpstr>2_Апекс</vt:lpstr>
      <vt:lpstr>3_Апекс</vt:lpstr>
      <vt:lpstr>4_Апекс</vt:lpstr>
      <vt:lpstr>5_Апекс</vt:lpstr>
      <vt:lpstr>6_Апекс</vt:lpstr>
      <vt:lpstr>8_Апекс</vt:lpstr>
      <vt:lpstr>7_Апекс</vt:lpstr>
      <vt:lpstr>10_Апекс</vt:lpstr>
      <vt:lpstr>11_Апекс</vt:lpstr>
      <vt:lpstr>9_Апекс</vt:lpstr>
      <vt:lpstr>12_Апекс</vt:lpstr>
      <vt:lpstr>13_Апекс</vt:lpstr>
      <vt:lpstr>14_Апекс</vt:lpstr>
      <vt:lpstr>15_Апекс</vt:lpstr>
      <vt:lpstr>16_Апекс</vt:lpstr>
      <vt:lpstr>ПОРТФОЛИО  ПРЕПОДАВАТЕЛЯ ПО КЛАССУ ФОРТЕПИАНО  ВАСЛЯЕВОЙ  ГАЛИНЫ ФЕДОРОВНЫ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ПОРТФОЛИО  концертмейстера</vt:lpstr>
      <vt:lpstr>Презентация PowerPoint</vt:lpstr>
      <vt:lpstr>Презентация PowerPoint</vt:lpstr>
      <vt:lpstr>Сведения об аттестации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ПРЕПОДАВАТЕЛЯ ПО КЛАССУ ФОРТЕПИАНО  ВАСЛЯЕВОЙ  ГАЛИНЫ ФЕДОРОВНЫ</dc:title>
  <dc:creator>Админ</dc:creator>
  <cp:lastModifiedBy>Админ</cp:lastModifiedBy>
  <cp:revision>16</cp:revision>
  <dcterms:created xsi:type="dcterms:W3CDTF">2022-09-25T15:02:52Z</dcterms:created>
  <dcterms:modified xsi:type="dcterms:W3CDTF">2022-09-27T18:00:18Z</dcterms:modified>
</cp:coreProperties>
</file>