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304" r:id="rId12"/>
    <p:sldId id="281" r:id="rId13"/>
    <p:sldId id="284" r:id="rId14"/>
    <p:sldId id="286" r:id="rId15"/>
    <p:sldId id="288" r:id="rId16"/>
    <p:sldId id="290" r:id="rId17"/>
    <p:sldId id="292" r:id="rId18"/>
    <p:sldId id="296" r:id="rId19"/>
    <p:sldId id="298" r:id="rId20"/>
    <p:sldId id="300" r:id="rId21"/>
    <p:sldId id="278" r:id="rId22"/>
    <p:sldId id="293" r:id="rId23"/>
    <p:sldId id="279" r:id="rId24"/>
    <p:sldId id="282" r:id="rId25"/>
    <p:sldId id="280" r:id="rId26"/>
    <p:sldId id="305" r:id="rId27"/>
    <p:sldId id="30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5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571480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№86 комбинированного вида»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857364"/>
            <a:ext cx="7072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«Лучшая зимняя площадка дошкольной образовательной организации»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Корпус №1</a:t>
            </a:r>
          </a:p>
        </p:txBody>
      </p:sp>
      <p:pic>
        <p:nvPicPr>
          <p:cNvPr id="5122" name="Picture 2" descr="C:\Users\Татьяна\Desktop\-WinterNight_DoV (2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357562"/>
            <a:ext cx="2714644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группы компенсирующей направленности №6 (ЗПР) 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сказке «Маша и медведь»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Татьяна\Desktop\спортивная площадка\группа 6 зимний участок\IMG_20220130_14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4071934" cy="2643206"/>
          </a:xfrm>
          <a:prstGeom prst="rect">
            <a:avLst/>
          </a:prstGeom>
          <a:noFill/>
        </p:spPr>
      </p:pic>
      <p:pic>
        <p:nvPicPr>
          <p:cNvPr id="8195" name="Picture 3" descr="C:\Users\Татьяна\Desktop\спортивная площадка\группа 6 зимний участок\IMG_20220131_111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071966" cy="2714644"/>
          </a:xfrm>
          <a:prstGeom prst="rect">
            <a:avLst/>
          </a:prstGeom>
          <a:noFill/>
        </p:spPr>
      </p:pic>
      <p:pic>
        <p:nvPicPr>
          <p:cNvPr id="8196" name="Picture 4" descr="C:\Users\Татьяна\Desktop\спортивная площадка\группа 6 зимний участок\IMG_20220131_113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142985"/>
            <a:ext cx="4143404" cy="2643206"/>
          </a:xfrm>
          <a:prstGeom prst="rect">
            <a:avLst/>
          </a:prstGeom>
          <a:noFill/>
        </p:spPr>
      </p:pic>
      <p:pic>
        <p:nvPicPr>
          <p:cNvPr id="8197" name="Picture 5" descr="C:\Users\Татьяна\Desktop\спортивная площадка\группа 6 зимний участок\IMG_20220131_113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86190"/>
            <a:ext cx="4143404" cy="2732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группы компенсирующей направленности №9 (ОНР) 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сказке «Курочка Ряба»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Татьяна\Desktop\спортивная площадка\9 группа\Attachments_bobrova.irina.88@yandex.ru_2022-01-31_11-20-45\IMG_20220131_111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142984"/>
            <a:ext cx="4286280" cy="2643206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спортивная площадка\9 группа\Attachments_bobrova.irina.88@yandex.ru_2022-01-31_11-20-45\IMG_20220131_110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14752"/>
            <a:ext cx="4143404" cy="2803942"/>
          </a:xfrm>
          <a:prstGeom prst="rect">
            <a:avLst/>
          </a:prstGeom>
          <a:noFill/>
        </p:spPr>
      </p:pic>
      <p:pic>
        <p:nvPicPr>
          <p:cNvPr id="9220" name="Picture 4" descr="C:\Users\Татьяна\Desktop\спортивная площадка\9 группа\Attachments_bobrova.irina.88@yandex.ru_2022-01-31_11-20-45\IMG_20220131_111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86190"/>
            <a:ext cx="4286280" cy="2714620"/>
          </a:xfrm>
          <a:prstGeom prst="rect">
            <a:avLst/>
          </a:prstGeom>
          <a:noFill/>
        </p:spPr>
      </p:pic>
      <p:pic>
        <p:nvPicPr>
          <p:cNvPr id="9221" name="Picture 5" descr="C:\Users\Татьяна\Desktop\спортивная площадка\9 группа\Attachments_bobrova.irina.88@yandex.ru_2022-01-31_11-20-45\IMG_20220131_111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142984"/>
            <a:ext cx="4143403" cy="2613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235745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Лучшая зимняя площадка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дошкольной образовательной организации» </a:t>
            </a:r>
            <a:b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корпус №3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2" descr="C:\Users\Татьяна\Desktop\-WinterNight_DoV (2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000372"/>
            <a:ext cx="3071834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76470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44824"/>
            <a:ext cx="79208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lvl="0" algn="ctr"/>
            <a:endParaRPr lang="ru-RU" sz="800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17877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Территория дошкольной образовательной организации- корпус №3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357562"/>
            <a:ext cx="2947956" cy="300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1" t="14902" r="10240" b="37594"/>
          <a:stretch/>
        </p:blipFill>
        <p:spPr bwMode="auto">
          <a:xfrm>
            <a:off x="142845" y="714356"/>
            <a:ext cx="2928958" cy="261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4" y="3349494"/>
            <a:ext cx="2944280" cy="29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наталья\Desktop\участки\IMG_20210217_092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58" y="745359"/>
            <a:ext cx="2980289" cy="2612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наталья\Desktop\участки\IMG_20210217_0930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115"/>
          <a:stretch/>
        </p:blipFill>
        <p:spPr bwMode="auto">
          <a:xfrm>
            <a:off x="3071802" y="3357562"/>
            <a:ext cx="3000396" cy="300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наталья\Desktop\Новая папка (2)\IMG_20210217_1202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04" t="4381" r="19727" b="39700"/>
          <a:stretch/>
        </p:blipFill>
        <p:spPr bwMode="auto">
          <a:xfrm>
            <a:off x="6072198" y="785794"/>
            <a:ext cx="2925946" cy="2571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979305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Зимняя спортивная площадка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наталья\Desktop\участки\IMG_20210215_121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071546"/>
            <a:ext cx="3812884" cy="4643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наталья\Desktop\Новая папка (2)\IMG_20210215_115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71546"/>
            <a:ext cx="4764171" cy="4657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74"/>
          <a:stretch/>
        </p:blipFill>
        <p:spPr bwMode="auto">
          <a:xfrm>
            <a:off x="1714481" y="3500438"/>
            <a:ext cx="5500725" cy="314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0996"/>
            <a:ext cx="4071966" cy="271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наталья\Desktop\участки\IMG_20210215_1316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7" t="3877" r="5064"/>
          <a:stretch/>
        </p:blipFill>
        <p:spPr bwMode="auto">
          <a:xfrm>
            <a:off x="547394" y="830996"/>
            <a:ext cx="4109036" cy="2710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7370" y="404664"/>
            <a:ext cx="4167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      Зимняя </a:t>
            </a:r>
            <a:r>
              <a:rPr lang="ru-RU" sz="2000" b="1" dirty="0">
                <a:solidFill>
                  <a:schemeClr val="bg1"/>
                </a:solidFill>
              </a:rPr>
              <a:t>спортивная </a:t>
            </a:r>
            <a:r>
              <a:rPr lang="ru-RU" sz="2000" b="1" dirty="0" smtClean="0">
                <a:solidFill>
                  <a:schemeClr val="bg1"/>
                </a:solidFill>
              </a:rPr>
              <a:t>площадка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92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57166"/>
            <a:ext cx="7686700" cy="64294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 первой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младшей группы №1 - корпус №3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сказке «Колобок»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3" y="1196752"/>
            <a:ext cx="3452584" cy="2589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3786190"/>
            <a:ext cx="4000528" cy="2556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3786190"/>
            <a:ext cx="4071966" cy="2561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52" y="1185342"/>
            <a:ext cx="2647776" cy="260084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185343"/>
            <a:ext cx="2017246" cy="26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715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 второй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младшей группы №5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сказке «Теремок»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4" y="2060848"/>
            <a:ext cx="4187568" cy="3114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88" y="2060848"/>
            <a:ext cx="4152459" cy="31143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49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 средней группы №3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сказке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избушка»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153320"/>
            <a:ext cx="2786081" cy="2918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3143240" y="1142983"/>
            <a:ext cx="2896209" cy="3003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93"/>
          <a:stretch/>
        </p:blipFill>
        <p:spPr>
          <a:xfrm>
            <a:off x="3143240" y="4071942"/>
            <a:ext cx="2928958" cy="2368118"/>
          </a:xfrm>
          <a:prstGeom prst="rect">
            <a:avLst/>
          </a:prstGeom>
        </p:spPr>
      </p:pic>
      <p:pic>
        <p:nvPicPr>
          <p:cNvPr id="3074" name="Picture 2" descr="C:\Users\vospital\Downloads\IMG-aae03442f037f640f1fc57d052444bd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071942"/>
            <a:ext cx="2643206" cy="236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62" y="1142984"/>
            <a:ext cx="2654542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2714644" cy="237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19780" cy="5715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старшей группы №2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героям мультфильма «Золотой ключик»</a:t>
            </a: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Черепахи </a:t>
            </a:r>
            <a:r>
              <a:rPr lang="ru-RU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Тортиллы</a:t>
            </a: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399" r="1" b="-12486"/>
          <a:stretch/>
        </p:blipFill>
        <p:spPr>
          <a:xfrm>
            <a:off x="2643174" y="3929066"/>
            <a:ext cx="2714644" cy="2928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259"/>
          <a:stretch/>
        </p:blipFill>
        <p:spPr>
          <a:xfrm>
            <a:off x="571472" y="3929066"/>
            <a:ext cx="2357454" cy="2643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428736"/>
            <a:ext cx="3929090" cy="2500330"/>
          </a:xfrm>
          <a:prstGeom prst="rect">
            <a:avLst/>
          </a:prstGeom>
        </p:spPr>
      </p:pic>
      <p:pic>
        <p:nvPicPr>
          <p:cNvPr id="2053" name="Picture 5" descr="C:\Users\vospital\Downloads\IMG-669a0f47b6b8b78cfcc3c86c5d4ca6b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428736"/>
            <a:ext cx="4286280" cy="2500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ospital\Downloads\IMG-da6cbbfbf8965398a892725fae00bfdf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9" r="5181"/>
          <a:stretch/>
        </p:blipFill>
        <p:spPr bwMode="auto">
          <a:xfrm>
            <a:off x="5357818" y="3929066"/>
            <a:ext cx="3429024" cy="2589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76470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44824"/>
            <a:ext cx="79208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lvl="0" algn="ctr"/>
            <a:endParaRPr lang="ru-RU" sz="800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4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Территория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дошкольной образовательной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Татьяна\Desktop\Новая папка (2)\DSC_1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857232"/>
            <a:ext cx="4357718" cy="2663050"/>
          </a:xfrm>
          <a:prstGeom prst="rect">
            <a:avLst/>
          </a:prstGeom>
          <a:noFill/>
        </p:spPr>
      </p:pic>
      <p:pic>
        <p:nvPicPr>
          <p:cNvPr id="9" name="Picture 3" descr="C:\Users\Татьяна\Desktop\Новая папка (2)\DSC_1008.JPG"/>
          <p:cNvPicPr>
            <a:picLocks noChangeAspect="1" noChangeArrowheads="1"/>
          </p:cNvPicPr>
          <p:nvPr/>
        </p:nvPicPr>
        <p:blipFill rotWithShape="1">
          <a:blip r:embed="rId3" cstate="print"/>
          <a:srcRect l="2489"/>
          <a:stretch/>
        </p:blipFill>
        <p:spPr bwMode="auto">
          <a:xfrm>
            <a:off x="4643438" y="857232"/>
            <a:ext cx="4214842" cy="2643205"/>
          </a:xfrm>
          <a:prstGeom prst="rect">
            <a:avLst/>
          </a:prstGeom>
          <a:noFill/>
        </p:spPr>
      </p:pic>
      <p:pic>
        <p:nvPicPr>
          <p:cNvPr id="10" name="Picture 4" descr="C:\Users\Татьяна\Desktop\Новая папка (2)\DSC_1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3500438"/>
            <a:ext cx="4357718" cy="3022772"/>
          </a:xfrm>
          <a:prstGeom prst="rect">
            <a:avLst/>
          </a:prstGeom>
          <a:noFill/>
        </p:spPr>
      </p:pic>
      <p:pic>
        <p:nvPicPr>
          <p:cNvPr id="11" name="Picture 5" descr="C:\Users\Татьяна\Desktop\Новая папка (2)\DSC_1001.JPG"/>
          <p:cNvPicPr>
            <a:picLocks noChangeAspect="1" noChangeArrowheads="1"/>
          </p:cNvPicPr>
          <p:nvPr/>
        </p:nvPicPr>
        <p:blipFill rotWithShape="1">
          <a:blip r:embed="rId5" cstate="print"/>
          <a:srcRect l="12097" t="987" r="-3600" b="-987"/>
          <a:stretch/>
        </p:blipFill>
        <p:spPr bwMode="auto">
          <a:xfrm>
            <a:off x="4643438" y="3500438"/>
            <a:ext cx="4357717" cy="3097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358246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подготовительной к школе группы №4 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мультфильму «Паровозик из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омашково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3857628"/>
            <a:ext cx="4101781" cy="2752975"/>
          </a:xfrm>
          <a:prstGeom prst="rect">
            <a:avLst/>
          </a:prstGeom>
        </p:spPr>
      </p:pic>
      <p:pic>
        <p:nvPicPr>
          <p:cNvPr id="1026" name="Picture 2" descr="C:\Users\vospital\Downloads\IMG-a47c855afdba1948215fbb2c63234cb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57628"/>
            <a:ext cx="4000528" cy="2752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ospital\Downloads\IMG-d93ed797a8b5f902fc7a330b2728f97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071546"/>
            <a:ext cx="4214764" cy="2786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спортивного и игрового оборудования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Татьяна\Desktop\на сайт\А,Барто\IMG-5f3714b9ec58cd4960441d61dee2705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571876"/>
            <a:ext cx="4214842" cy="2857520"/>
          </a:xfrm>
          <a:prstGeom prst="rect">
            <a:avLst/>
          </a:prstGeom>
          <a:noFill/>
        </p:spPr>
      </p:pic>
      <p:pic>
        <p:nvPicPr>
          <p:cNvPr id="4" name="Picture 4" descr="C:\Users\Татьяна\Desktop\detsad-144038-14554658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857232"/>
            <a:ext cx="4214842" cy="2714644"/>
          </a:xfrm>
          <a:prstGeom prst="rect">
            <a:avLst/>
          </a:prstGeom>
          <a:noFill/>
        </p:spPr>
      </p:pic>
      <p:pic>
        <p:nvPicPr>
          <p:cNvPr id="3" name="Picture 2" descr="C:\Users\Татьяна\Desktop\конкурсы\конкурс снежных построек 2021\20210131_150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4071966" cy="2857520"/>
          </a:xfrm>
          <a:prstGeom prst="rect">
            <a:avLst/>
          </a:prstGeom>
          <a:noFill/>
        </p:spPr>
      </p:pic>
      <p:pic>
        <p:nvPicPr>
          <p:cNvPr id="6" name="Picture 10" descr="C:\Users\наталья\Desktop\участки\IMG_20210217_105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4071966" cy="2714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00042"/>
            <a:ext cx="4214842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наталья\Desktop\участки\IMG_20210217_1033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90" b="3929"/>
          <a:stretch/>
        </p:blipFill>
        <p:spPr bwMode="auto">
          <a:xfrm>
            <a:off x="428596" y="500042"/>
            <a:ext cx="4071966" cy="2928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429000"/>
            <a:ext cx="4071966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наталья\Desktop\участки\IMG_20210212_142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52"/>
          <a:stretch/>
        </p:blipFill>
        <p:spPr bwMode="auto">
          <a:xfrm>
            <a:off x="4500562" y="3429000"/>
            <a:ext cx="4214842" cy="3084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Безопасность и практичность используемого спортивного оборудования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Татьяна\Desktop\спортивная площадка\Attachments_mdou.86@yandex.ru_2022-01-20_12-06-00 (1)\IMG_20220120_104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071546"/>
            <a:ext cx="4214842" cy="2643206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спортивная площадка\Attachments_mdou.86@yandex.ru_2022-01-20_12-06-00 (1)\IMG_20220120_10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4000528" cy="2643206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спортивная площадка\Attachments_mdou.86@yandex.ru_2022-01-20_12-06-00 (1)\IMG_20220125_111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4000528" cy="2857520"/>
          </a:xfrm>
          <a:prstGeom prst="rect">
            <a:avLst/>
          </a:prstGeom>
          <a:noFill/>
        </p:spPr>
      </p:pic>
      <p:pic>
        <p:nvPicPr>
          <p:cNvPr id="2053" name="Picture 5" descr="C:\Users\Татьяна\Desktop\спортивная площадка\Attachments_mdou.86@yandex.ru_2022-01-20_12-06-00 (1)\IMG_20220125_112611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14752"/>
            <a:ext cx="4214842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тьяна\Desktop\на сайт\олимпиада 2021\IMG-9a0b138b3d15e77e70be28d474fb0ec7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286280" cy="30003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86314" y="500043"/>
            <a:ext cx="371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проведении физкультурно-оздоровительной деятельности осуществляется постоянный контроль над всеми выполняемыми детьми действиями со стороны воспитателя и инструктора по физической культуре.</a:t>
            </a:r>
          </a:p>
          <a:p>
            <a:pPr algn="just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Случаев травматизма на территории дошкольной организации во время прогулок нет.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Татьяна\Desktop\спортивная площадка\Attachments_mdou.86@yandex.ru_2022-01-20_12-06-00 (1)\IMG_20220120_110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4286280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Татьяна\Desktop\спортивная площадка\Attachments_parschina.ddd@yandex.ru_2022-01-31_14-09-16\2mtD8gLmFV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4214842" cy="2857520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портивная площадка\Attachments_parschina.ddd@yandex.ru_2022-01-31_14-09-16\isKVzi-XE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071966" cy="5643602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спортивная площадка\Attachments_mdouds69@yandex.ru_2022-02-01_12-56-24\IMG-7a5f889c6cfe1052ce176c6c0d85dea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2"/>
            <a:ext cx="421484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548680"/>
            <a:ext cx="28447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родителями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0"/>
            <a:ext cx="4037257" cy="278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928670"/>
            <a:ext cx="4223313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714752"/>
            <a:ext cx="4643470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157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3" y="548680"/>
            <a:ext cx="621510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2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2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4400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Спасибо за внимание!</a:t>
            </a:r>
            <a:endParaRPr lang="ru-RU" sz="22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2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2200" b="1" dirty="0" smtClean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9" name="Picture 3" descr="C:\Users\Татьяна\Desktop\f649f1eaca87b498ef31379188addf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500306"/>
            <a:ext cx="3286148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71574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35719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Участок  второй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младшей группы №8 по сказке «Снегурочка»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Татьяна\Desktop\спортивная площадка\8 группа веранда и выносной зим. инвентарь\IMG_20220131_121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4110275" cy="5572164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портивная площадка\8 группа веранда и выносной зим. инвентарь\IMG_20220131_122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4286280" cy="2786082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спортивная площадка\8 группа веранда и выносной зим. инвентарь\IMG_20220131_124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166790" y="2905120"/>
            <a:ext cx="280989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 средней группы №5  по сказке «Непослушная змейка»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Татьяна\Desktop\спортивная площадка\006 зиний участок 5 гр\IMG_20220128_11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28670"/>
            <a:ext cx="4000510" cy="5643602"/>
          </a:xfrm>
          <a:prstGeom prst="rect">
            <a:avLst/>
          </a:prstGeom>
          <a:noFill/>
        </p:spPr>
      </p:pic>
      <p:pic>
        <p:nvPicPr>
          <p:cNvPr id="2053" name="Picture 5" descr="C:\Users\Татьяна\Desktop\спортивная площадка\006 зиний участок 5 гр\IMG-328943be0a77991c40a1ba8216edfe5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643314"/>
            <a:ext cx="4143404" cy="2935496"/>
          </a:xfrm>
          <a:prstGeom prst="rect">
            <a:avLst/>
          </a:prstGeom>
          <a:noFill/>
        </p:spPr>
      </p:pic>
      <p:pic>
        <p:nvPicPr>
          <p:cNvPr id="2054" name="Picture 6" descr="C:\Users\Татьяна\Desktop\спортивная площадка\006 зиний участок 5 гр\IMG-2362558e1e89b27ca43d72a6bfd099f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928670"/>
            <a:ext cx="4143404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группы компенсирующей направленности (НОДА и ЗПР) №2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героям мультфильма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«Умка»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Татьяна\Desktop\спортивная площадка\Attachments_parschina.ddd@yandex.ru_2022-01-31_14-09-16\d34hFqX9V8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928" y="1000109"/>
            <a:ext cx="768428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спортивная площадка\Attachments_parschina.ddd@yandex.ru_2022-01-31_14-09-16\VPG1BGN4h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00438"/>
            <a:ext cx="4143404" cy="3071834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спортивная площадка\Attachments_parschina.ddd@yandex.ru_2022-01-31_14-09-16\2UxK0Oi0vJ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143404" cy="3156926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спортивная площадка\Attachments_parschina.ddd@yandex.ru_2022-01-31_14-09-16\cvrB8knnl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66"/>
            <a:ext cx="4286280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 группы компенсирующей направленности (ОНР) №7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героям мультфильма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Лунтик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его друзья»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Татьяна\Desktop\спортивная площадка\Attachments_natalya-84.al@yandex.ru_2022-01-31_15-34-39\IMG_20220131_114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92956"/>
            <a:ext cx="4286280" cy="2879315"/>
          </a:xfrm>
          <a:prstGeom prst="rect">
            <a:avLst/>
          </a:prstGeom>
          <a:noFill/>
        </p:spPr>
      </p:pic>
      <p:pic>
        <p:nvPicPr>
          <p:cNvPr id="5123" name="Picture 3" descr="C:\Users\Татьяна\Desktop\спортивная площадка\Attachments_natalya-84.al@yandex.ru_2022-01-31_15-34-39\IMG_20220131_115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4752"/>
            <a:ext cx="4214842" cy="2857520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спортивная площадка\ГРУППА 7 фото РАСКРАСКИ ПО ПДД\IMG_20220128_151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28670"/>
            <a:ext cx="4214842" cy="2778629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спортивная площадка\ГРУППА 7 фото РАСКРАСКИ ПО ПДД\IMG_20220128_132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928670"/>
            <a:ext cx="4286280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215238" cy="5715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старшей группы №4 по сказке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«Колобок»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Татьяна\Desktop\спортивная площадка\зима\7A1B1uXS6j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4357718" cy="2810675"/>
          </a:xfrm>
          <a:prstGeom prst="rect">
            <a:avLst/>
          </a:prstGeom>
          <a:noFill/>
        </p:spPr>
      </p:pic>
      <p:pic>
        <p:nvPicPr>
          <p:cNvPr id="6148" name="Picture 4" descr="C:\Users\Татьяна\Desktop\спортивная площадка\зима\8l7WaiJjOj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4357718" cy="2786082"/>
          </a:xfrm>
          <a:prstGeom prst="rect">
            <a:avLst/>
          </a:prstGeom>
          <a:noFill/>
        </p:spPr>
      </p:pic>
      <p:pic>
        <p:nvPicPr>
          <p:cNvPr id="6149" name="Picture 5" descr="C:\Users\Татьяна\Desktop\спортивная площадка\зима\M9LzZDSYGq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0108"/>
            <a:ext cx="4071966" cy="2786082"/>
          </a:xfrm>
          <a:prstGeom prst="rect">
            <a:avLst/>
          </a:prstGeom>
          <a:noFill/>
        </p:spPr>
      </p:pic>
      <p:pic>
        <p:nvPicPr>
          <p:cNvPr id="6150" name="Picture 6" descr="C:\Users\Татьяна\Desktop\спортивная площадка\зима\pXkl5fbcW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407196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подготовительной к школе группы №3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героям мультфильма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Татьяна\Desktop\спортивная площадка\фффото\4mAu2HgRd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5"/>
            <a:ext cx="4143404" cy="2714644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спортивная площадка\фффото\YOqUGuHmHm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5"/>
            <a:ext cx="4286280" cy="2714643"/>
          </a:xfrm>
          <a:prstGeom prst="rect">
            <a:avLst/>
          </a:prstGeom>
          <a:noFill/>
        </p:spPr>
      </p:pic>
      <p:pic>
        <p:nvPicPr>
          <p:cNvPr id="7173" name="Picture 5" descr="C:\Users\Татьяна\Desktop\спортивная площадка\фффото\4dX778Vfvd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143404" cy="2714644"/>
          </a:xfrm>
          <a:prstGeom prst="rect">
            <a:avLst/>
          </a:prstGeom>
          <a:noFill/>
        </p:spPr>
      </p:pic>
      <p:pic>
        <p:nvPicPr>
          <p:cNvPr id="7174" name="Picture 6" descr="C:\Users\Татьяна\Desktop\спортивная площадка\фффото\nFMr-_4W_m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428628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F7F"/>
      </a:hlink>
      <a:folHlink>
        <a:srgbClr val="FFE5E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</TotalTime>
  <Words>175</Words>
  <Application>Microsoft Office PowerPoint</Application>
  <PresentationFormat>Экран (4:3)</PresentationFormat>
  <Paragraphs>35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  Участок  второй младшей группы №8 по сказке «Снегурочка»</vt:lpstr>
      <vt:lpstr>Участок  средней группы №5  по сказке «Непослушная змейка»</vt:lpstr>
      <vt:lpstr>Участок группы компенсирующей направленности (НОДА и ЗПР) №2 по героям мультфильма «Умка»</vt:lpstr>
      <vt:lpstr>Слайд 6</vt:lpstr>
      <vt:lpstr>Участок  группы компенсирующей направленности (ОНР) №7  по героям мультфильма «Лунтик и его друзья»        </vt:lpstr>
      <vt:lpstr> Участок старшей группы №4 по сказке  «Колобок»</vt:lpstr>
      <vt:lpstr> Участок подготовительной к школе группы №3 по героям мультфильма «Смешарики»   </vt:lpstr>
      <vt:lpstr>Участок группы компенсирующей направленности №6 (ЗПР)   по сказке «Маша и медведь»</vt:lpstr>
      <vt:lpstr>Участок группы компенсирующей направленности №9 (ОНР)   по сказке «Курочка Ряба»</vt:lpstr>
      <vt:lpstr>  «Лучшая зимняя площадка  дошкольной образовательной организации»  корпус №3 </vt:lpstr>
      <vt:lpstr>Слайд 13</vt:lpstr>
      <vt:lpstr> Зимняя спортивная площадка</vt:lpstr>
      <vt:lpstr>Слайд 15</vt:lpstr>
      <vt:lpstr>Участок  первой младшей группы №1 - корпус №3 по сказке «Колобок»</vt:lpstr>
      <vt:lpstr> Участок  второй младшей группы №5  по сказке «Теремок»</vt:lpstr>
      <vt:lpstr>Участок  средней группы №3  по сказке «Заюшкина избушка»</vt:lpstr>
      <vt:lpstr>Участок старшей группы №2  по героям мультфильма «Золотой ключик» Черепахи Тортиллы </vt:lpstr>
      <vt:lpstr>Участок подготовительной к школе группы №4   по мультфильму «Паровозик из Ромашково» </vt:lpstr>
      <vt:lpstr>Наличие спортивного и игрового оборудования</vt:lpstr>
      <vt:lpstr>Слайд 22</vt:lpstr>
      <vt:lpstr>Безопасность и практичность используемого спортивного оборудования</vt:lpstr>
      <vt:lpstr>Слайд 24</vt:lpstr>
      <vt:lpstr>Работа с родителями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Татьяна</cp:lastModifiedBy>
  <cp:revision>92</cp:revision>
  <dcterms:created xsi:type="dcterms:W3CDTF">2013-08-17T08:34:50Z</dcterms:created>
  <dcterms:modified xsi:type="dcterms:W3CDTF">2022-02-02T06:38:42Z</dcterms:modified>
</cp:coreProperties>
</file>