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91" r:id="rId4"/>
    <p:sldId id="292" r:id="rId5"/>
    <p:sldId id="263" r:id="rId6"/>
    <p:sldId id="265" r:id="rId7"/>
    <p:sldId id="262" r:id="rId8"/>
    <p:sldId id="295" r:id="rId9"/>
    <p:sldId id="297" r:id="rId10"/>
    <p:sldId id="294" r:id="rId11"/>
    <p:sldId id="283" r:id="rId12"/>
    <p:sldId id="298" r:id="rId13"/>
    <p:sldId id="285" r:id="rId14"/>
    <p:sldId id="296" r:id="rId15"/>
    <p:sldId id="275" r:id="rId16"/>
    <p:sldId id="258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7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96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1785926"/>
            <a:ext cx="72499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День здоровья</a:t>
            </a:r>
            <a:endParaRPr lang="ru-RU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785794"/>
            <a:ext cx="8286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сад 99 комбинированного вида»</a:t>
            </a:r>
            <a:endParaRPr lang="ru-RU" sz="22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00562" y="3929066"/>
            <a:ext cx="428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</a:t>
            </a:r>
          </a:p>
          <a:p>
            <a:pPr algn="r"/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Трясучкина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Елена Ивановна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t1634995587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3721254"/>
            <a:ext cx="3240930" cy="1831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42976" y="4929198"/>
            <a:ext cx="350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6" name="Picture 2" descr="G:\выступлнение\IMG_20220331_08201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76672"/>
            <a:ext cx="2664296" cy="2754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выступлнение\IMG_20220331_08204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8680"/>
            <a:ext cx="2919268" cy="2701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3451760"/>
            <a:ext cx="40354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3395663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6007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83267" y="1205723"/>
            <a:ext cx="3011816" cy="2258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49836"/>
            <a:ext cx="3774790" cy="305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2189421" cy="291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1812"/>
            <a:ext cx="2351460" cy="313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3973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G:\выступлнение\IMG_20220331_08565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3024336" cy="3181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выступлнение\IMG_20220331_08585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9892"/>
            <a:ext cx="2719576" cy="2178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348879"/>
            <a:ext cx="2448271" cy="326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664"/>
            <a:ext cx="2664296" cy="271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2996952"/>
            <a:ext cx="2675583" cy="356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1471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3584575"/>
            <a:ext cx="2386012" cy="3181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60648"/>
            <a:ext cx="3109274" cy="234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07524"/>
            <a:ext cx="2273102" cy="3028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58086"/>
            <a:ext cx="226984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44" y="2420888"/>
            <a:ext cx="3461048" cy="2595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6048" y="0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100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74" y="2204864"/>
            <a:ext cx="3390528" cy="1811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384376" cy="2537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1898"/>
            <a:ext cx="3171329" cy="2381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64" y="260648"/>
            <a:ext cx="2884984" cy="2163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8377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56" y="476672"/>
            <a:ext cx="2337918" cy="2841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84" y="476672"/>
            <a:ext cx="275911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86" y="1115992"/>
            <a:ext cx="2750250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041775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76467"/>
            <a:ext cx="2891607" cy="385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60" name="Picture 4" descr="http://www.rub15.ru/wp-content/uploads/2013/08/slagaemy-e-zdorov-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432" y="11430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143372" y="1428737"/>
            <a:ext cx="4572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solidFill>
                <a:srgbClr val="0B731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FB800B3-0CA4-4B25-8430-7970B080E8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1210888"/>
            <a:ext cx="4488500" cy="452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1000108"/>
            <a:ext cx="7786742" cy="529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endParaRPr lang="ru-RU" sz="2400" i="1" dirty="0">
              <a:solidFill>
                <a:srgbClr val="0B731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xmlns:lc="http://schemas.openxmlformats.org/drawingml/2006/lockedCanvas" id="{562ED238-07C6-4E37-95F8-C5C28F4852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0658" y="1124744"/>
            <a:ext cx="6338700" cy="486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7607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928670"/>
            <a:ext cx="7572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6766" y="972854"/>
            <a:ext cx="764386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dirty="0"/>
              <a:t> 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все чаще понимают важный принцип – «береги здоровье смолоду». </a:t>
            </a:r>
            <a:endParaRPr lang="ru-RU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ребенка – это самое важное для любых мамы и папы. Многие люди сегодня следят за собственным здоровьем, ведут активный образ жизни, занимаются спортом, рационально питаются и регулярно посещают врача. Это правильно, и подобный образ жизни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прививать и малышу буквально с рождения.</a:t>
            </a:r>
          </a:p>
          <a:p>
            <a:pPr algn="just"/>
            <a:endParaRPr lang="ru-RU" sz="2400" i="1" dirty="0" smtClean="0">
              <a:solidFill>
                <a:srgbClr val="0B731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928670"/>
            <a:ext cx="757242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ошкольный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считается наиболее важным для физического, психического и умственного развития ребенка. В этот период закладываются основы его здоровья. Поэтому основная задача физкультурно-оздоровительной работы заключается в том, чтобы способствовать укреплению здоровья, совершенствованию физического развития дошкольника.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– это базовая ценность и необходимое условие полноценного психического, физического и социального развития ребенка. Не создав фундамент здоровья в дошкольном детстве, трудно сформировать здоровье в будущем.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19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928670"/>
            <a:ext cx="757242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занятие - основная форма физического воспитания, направленная на ознакомление детей с основными, общеразвивающими движениями, играми.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организации двигательного режима учитываются степень моторности каждого ребёнка возрастной групп.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1687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1214422"/>
            <a:ext cx="7500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и развитие представлений о здоровье, мотивации на здоровый образ жизни</a:t>
            </a:r>
            <a:r>
              <a:rPr lang="ru-RU" sz="2400" i="1" dirty="0" smtClean="0">
                <a:solidFill>
                  <a:srgbClr val="0B7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i="1" dirty="0">
              <a:solidFill>
                <a:srgbClr val="0B7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arhivurokov.ru/kopilka/uploads/user_file_56954430bd3b2/liektsiia-dieni-saudyn-t-ni-sau-t-ni-saudyn-zhany-sau-1_3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57290" y="2571744"/>
            <a:ext cx="6357982" cy="35445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571480"/>
            <a:ext cx="7929618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lnSpc>
                <a:spcPts val="2600"/>
              </a:lnSpc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Образовательные: </a:t>
            </a:r>
          </a:p>
          <a:p>
            <a:pPr>
              <a:lnSpc>
                <a:spcPts val="2600"/>
              </a:lnSpc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закрепить знания о необходимых культурно-гигиенических навыках, о вредных привычках, пользе здорового питания и витаминов. </a:t>
            </a:r>
          </a:p>
          <a:p>
            <a:pPr>
              <a:lnSpc>
                <a:spcPts val="2600"/>
              </a:lnSpc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Развивающие:</a:t>
            </a:r>
          </a:p>
          <a:p>
            <a:pPr>
              <a:lnSpc>
                <a:spcPts val="2600"/>
              </a:lnSpc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развивать  ловкость, координацию движений;</a:t>
            </a:r>
          </a:p>
          <a:p>
            <a:pPr>
              <a:lnSpc>
                <a:spcPts val="2600"/>
              </a:lnSpc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-развивать способность  к установлению причинно-следственных связей между здоровьем и образом жизни человека.</a:t>
            </a:r>
          </a:p>
          <a:p>
            <a:pPr>
              <a:lnSpc>
                <a:spcPts val="2600"/>
              </a:lnSpc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pPr>
              <a:lnSpc>
                <a:spcPts val="2600"/>
              </a:lnSpc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воспитывать чувство коллективизма, командный дух, настойчивость и волю к победе;</a:t>
            </a:r>
          </a:p>
          <a:p>
            <a:pPr>
              <a:lnSpc>
                <a:spcPts val="2600"/>
              </a:lnSpc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формировать интерес к здоровому образу жизни, занятиям спортом. </a:t>
            </a:r>
          </a:p>
          <a:p>
            <a:pPr>
              <a:lnSpc>
                <a:spcPts val="2600"/>
              </a:lnSpc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формировать  привычку следить за своим внешним видом.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571480"/>
            <a:ext cx="7786742" cy="6488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Подготовительная работа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Размещение информации о проведении Дня здоровья в родительские уголки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Разработка сценария проведения Дня здоровья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атрибутов, дидактических игр и пособий.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Беседы с детьми на тему: «Что значит быть здоровым? Хотите ли вы быть здоровыми? Как называется всемирный праздник, связанный со здоровьем?»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Разучивание с детьми  «</a:t>
            </a:r>
            <a:r>
              <a:rPr lang="ru-RU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речевок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песен, стихов на спортивную тематику.</a:t>
            </a:r>
          </a:p>
          <a:p>
            <a:pPr marL="457200" indent="-457200">
              <a:buFontTx/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Составление дома с родителями агитационных плакатов о ЗОЖ для оформления коридора, участие в конкурсе рисунков «Мы за здоровый образ жизни»</a:t>
            </a:r>
          </a:p>
          <a:p>
            <a:pPr marL="457200" indent="-457200">
              <a:buAutoNum type="arabicPeriod"/>
            </a:pPr>
            <a:endParaRPr lang="ru-RU" sz="2400" i="1" dirty="0" smtClean="0">
              <a:solidFill>
                <a:srgbClr val="0B731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42976" y="4929198"/>
            <a:ext cx="350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G:\выступлнение\IMG_20220331_08192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294" y="393731"/>
            <a:ext cx="3394075" cy="3395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выступлнение\IMG_20220331_08220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307012"/>
            <a:ext cx="3394075" cy="3357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64463"/>
            <a:ext cx="3744416" cy="2898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138" y="3246720"/>
            <a:ext cx="3107234" cy="3364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8454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165813/0001-002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G:\выступлнение\IMG_20220331_08535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60880"/>
            <a:ext cx="2260082" cy="3013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выступлнение\IMG_20220331_08541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2976"/>
            <a:ext cx="2160240" cy="2880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2093169" cy="279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924944"/>
            <a:ext cx="2520280" cy="335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8458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205</Words>
  <Application>Microsoft Office PowerPoint</Application>
  <PresentationFormat>Экран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Леонов</dc:creator>
  <cp:lastModifiedBy>user</cp:lastModifiedBy>
  <cp:revision>27</cp:revision>
  <dcterms:created xsi:type="dcterms:W3CDTF">2017-10-08T16:49:42Z</dcterms:created>
  <dcterms:modified xsi:type="dcterms:W3CDTF">2022-03-31T12:01:22Z</dcterms:modified>
</cp:coreProperties>
</file>