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1B884-A29B-47E8-9401-F3D0E590F7F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79E-62F9-4726-A0AC-A11BB7AFD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80;&#1075;&#1088;&#1099;%20&#1084;&#1072;&#1089;&#1090;&#1077;&#1088;%20&#1082;&#1083;&#1072;&#1089;&#1089;\DSCN3152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80;&#1075;&#1088;&#1099;%20&#1084;&#1072;&#1089;&#1090;&#1077;&#1088;%20&#1082;&#1083;&#1072;&#1089;&#1089;\DSCN3150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80;&#1075;&#1088;&#1099;%20&#1084;&#1072;&#1089;&#1090;&#1077;&#1088;%20&#1082;&#1083;&#1072;&#1089;&#1089;\DSCN3148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80;&#1075;&#1088;&#1099;%20&#1084;&#1072;&#1089;&#1090;&#1077;&#1088;%20&#1082;&#1083;&#1072;&#1089;&#1089;\DSCN3177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80;&#1075;&#1088;&#1099;%20&#1084;&#1072;&#1089;&#1090;&#1077;&#1088;%20&#1082;&#1083;&#1072;&#1089;&#1089;\DSCN3172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w\Desktop\&#1080;&#1075;&#1088;&#1099;%20&#1084;&#1072;&#1089;&#1090;&#1077;&#1088;%20&#1082;&#1083;&#1072;&#1089;&#1089;\DSCN3165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 «Детский сад комбинированного вида «Звездочка» МБДОУ «Детский сад» Планета детства» комбинированного вида»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Практикум: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Игровые обучающие ситуации в работе логопеда по                           автоматизации звуков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подготовила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:учитель-логопед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Губарева Е.А.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pic>
        <p:nvPicPr>
          <p:cNvPr id="1026" name="Picture 2" descr="C:\Users\www\Desktop\игры мастер класс\DSCN3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721523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Голодный пес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–автоматизация изолированного звука 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SCN315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1142984"/>
            <a:ext cx="121920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Съедобное-несъедобное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»-автоматизация звука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словах, в словосочетаниях.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SCN315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1142984"/>
            <a:ext cx="12192000" cy="614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лисы в лесу нет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….» –автоматизация звука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предложениях.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SCN3148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1428736"/>
            <a:ext cx="12192000" cy="5862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Кто убежал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?» –автоматизация звука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 словосочетаниях.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SCN317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1285860"/>
            <a:ext cx="12192000" cy="600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«Большой урожай» –автоматизация и дифференциация звуков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Р, Л.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SCN317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1142984"/>
            <a:ext cx="12192000" cy="614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«Я засыпал золотым песком….»-автоматизация свистящих звуков в предложениях.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SCN3165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1071546"/>
            <a:ext cx="12192000" cy="621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ww\Desktop\игры мастер класс\DSCN3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102</Words>
  <Application>Microsoft Office PowerPoint</Application>
  <PresentationFormat>Экран (4:3)</PresentationFormat>
  <Paragraphs>8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СП «Детский сад комбинированного вида «Звездочка» МБДОУ «Детский сад» Планета детства» комбинированного вида»  Практикум: «Игровые обучающие ситуации в работе логопеда по                           автоматизации звуков»                                            подготовила :учитель-логопед Губарева Е.А. </vt:lpstr>
      <vt:lpstr>«Голодный пес» –автоматизация изолированного звука Р</vt:lpstr>
      <vt:lpstr>«Съедобное-несъедобное»-автоматизация звука [С] в словах, в словосочетаниях.</vt:lpstr>
      <vt:lpstr>«У лисы в лесу нет….» –автоматизация звука [С] в предложениях.</vt:lpstr>
      <vt:lpstr>«Кто убежал?» –автоматизация звука [ж] в  словосочетаниях.</vt:lpstr>
      <vt:lpstr>«Большой урожай» –автоматизация и дифференциация звуков [Р, Л.]</vt:lpstr>
      <vt:lpstr>«Я засыпал золотым песком….»-автоматизация свистящих звуков в предложениях.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комбинированного вида «Звездочка» МБДОУ «Детский сад» Планета детства» комбинированного вида»   Практикум: «Игровые обучающие ситуации в работе логопеда по                           автоматизации звуков» </dc:title>
  <dc:creator>www</dc:creator>
  <cp:lastModifiedBy>www</cp:lastModifiedBy>
  <cp:revision>11</cp:revision>
  <dcterms:created xsi:type="dcterms:W3CDTF">2023-02-27T17:21:13Z</dcterms:created>
  <dcterms:modified xsi:type="dcterms:W3CDTF">2023-02-27T19:12:51Z</dcterms:modified>
</cp:coreProperties>
</file>