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9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03.10.2017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4"/>
            <a:ext cx="7772400" cy="1470025"/>
          </a:xfrm>
        </p:spPr>
        <p:txBody>
          <a:bodyPr/>
          <a:lstStyle/>
          <a:p>
            <a:r>
              <a:rPr lang="en-US" dirty="0" smtClean="0"/>
              <a:t>Moscow State University</a:t>
            </a:r>
            <a:endParaRPr lang="ru-RU" dirty="0"/>
          </a:p>
        </p:txBody>
      </p:sp>
      <p:sp>
        <p:nvSpPr>
          <p:cNvPr id="3" name="Подзаголовок 2"/>
          <p:cNvSpPr>
            <a:spLocks noGrp="1"/>
          </p:cNvSpPr>
          <p:nvPr>
            <p:ph type="subTitle" idx="1"/>
          </p:nvPr>
        </p:nvSpPr>
        <p:spPr>
          <a:xfrm>
            <a:off x="2915816" y="5085184"/>
            <a:ext cx="4856584" cy="553616"/>
          </a:xfrm>
        </p:spPr>
        <p:txBody>
          <a:bodyPr>
            <a:normAutofit/>
          </a:bodyPr>
          <a:lstStyle/>
          <a:p>
            <a:endParaRPr lang="ru-RU" dirty="0"/>
          </a:p>
        </p:txBody>
      </p:sp>
      <p:sp>
        <p:nvSpPr>
          <p:cNvPr id="1026" name="AutoShape 2" descr="Moscow State University cro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Moscow State University cro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Moscow State University cro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Moscow State University cro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Moscow State University cro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descr="Moscow State University cro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8" name="AutoShape 14" descr="Moscow State University cro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 name="Рисунок 10" descr="1920px-Moscow_State_University_crop.jpg"/>
          <p:cNvPicPr>
            <a:picLocks noChangeAspect="1"/>
          </p:cNvPicPr>
          <p:nvPr/>
        </p:nvPicPr>
        <p:blipFill>
          <a:blip r:embed="rId2" cstate="print"/>
          <a:stretch>
            <a:fillRect/>
          </a:stretch>
        </p:blipFill>
        <p:spPr>
          <a:xfrm>
            <a:off x="539552" y="1700808"/>
            <a:ext cx="8028384" cy="458705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123728" y="332656"/>
            <a:ext cx="4176464" cy="6264696"/>
          </a:xfrm>
        </p:spPr>
        <p:txBody>
          <a:bodyPr>
            <a:normAutofit fontScale="85000" lnSpcReduction="10000"/>
          </a:bodyPr>
          <a:lstStyle/>
          <a:p>
            <a:r>
              <a:rPr lang="en-US" dirty="0" smtClean="0"/>
              <a:t>Created University I. I. </a:t>
            </a:r>
            <a:r>
              <a:rPr lang="en-US" dirty="0" err="1" smtClean="0"/>
              <a:t>Shuvalov</a:t>
            </a:r>
            <a:r>
              <a:rPr lang="en-US" dirty="0" smtClean="0"/>
              <a:t> and M. V. </a:t>
            </a:r>
            <a:r>
              <a:rPr lang="en-US" dirty="0" err="1" smtClean="0"/>
              <a:t>Lomonosov</a:t>
            </a:r>
            <a:r>
              <a:rPr lang="en-US" dirty="0" smtClean="0"/>
              <a:t>. Opened the University in the year one thousand seven hundred and fifty-fifth year. Each year, the University celebrates "Tatyana's day" in memory of its creation .The University has six buildings .Their area is equal to one million square .The University occupies the first place in Russia.</a:t>
            </a:r>
            <a:endParaRPr lang="ru-RU" dirty="0"/>
          </a:p>
        </p:txBody>
      </p:sp>
      <p:sp>
        <p:nvSpPr>
          <p:cNvPr id="1026" name="AutoShape 2" descr="http://img1.liveinternet.ru/images/attach/c/7/97/296/97296417_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img1.liveinternet.ru/images/attach/c/7/97/296/97296417_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img1.liveinternet.ru/images/attach/c/7/97/296/97296417_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97296417_0.jpg"/>
          <p:cNvPicPr>
            <a:picLocks noChangeAspect="1"/>
          </p:cNvPicPr>
          <p:nvPr/>
        </p:nvPicPr>
        <p:blipFill>
          <a:blip r:embed="rId2" cstate="print"/>
          <a:srcRect l="12284" r="10941"/>
          <a:stretch>
            <a:fillRect/>
          </a:stretch>
        </p:blipFill>
        <p:spPr>
          <a:xfrm>
            <a:off x="6228184" y="1124744"/>
            <a:ext cx="2736304" cy="4176464"/>
          </a:xfrm>
          <a:prstGeom prst="rect">
            <a:avLst/>
          </a:prstGeom>
        </p:spPr>
      </p:pic>
      <p:pic>
        <p:nvPicPr>
          <p:cNvPr id="8" name="Рисунок 7" descr="Rokotov_Fyodor-ZZZ-Portrait_of_Count_Ivan_Ivanovich_Shuvalov.jpg"/>
          <p:cNvPicPr>
            <a:picLocks noChangeAspect="1"/>
          </p:cNvPicPr>
          <p:nvPr/>
        </p:nvPicPr>
        <p:blipFill>
          <a:blip r:embed="rId3" cstate="print"/>
          <a:srcRect l="10641" r="20207" b="4123"/>
          <a:stretch>
            <a:fillRect/>
          </a:stretch>
        </p:blipFill>
        <p:spPr>
          <a:xfrm>
            <a:off x="179512" y="1124744"/>
            <a:ext cx="2339752" cy="4176464"/>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Library.JPG"/>
          <p:cNvPicPr>
            <a:picLocks noChangeAspect="1"/>
          </p:cNvPicPr>
          <p:nvPr/>
        </p:nvPicPr>
        <p:blipFill>
          <a:blip r:embed="rId2" cstate="print"/>
          <a:stretch>
            <a:fillRect/>
          </a:stretch>
        </p:blipFill>
        <p:spPr>
          <a:xfrm>
            <a:off x="0" y="0"/>
            <a:ext cx="4091947" cy="3068960"/>
          </a:xfrm>
          <a:prstGeom prst="rect">
            <a:avLst/>
          </a:prstGeom>
        </p:spPr>
      </p:pic>
      <p:pic>
        <p:nvPicPr>
          <p:cNvPr id="5" name="Рисунок 4" descr="7-1024x575.jpg"/>
          <p:cNvPicPr>
            <a:picLocks noChangeAspect="1"/>
          </p:cNvPicPr>
          <p:nvPr/>
        </p:nvPicPr>
        <p:blipFill>
          <a:blip r:embed="rId3" cstate="print"/>
          <a:stretch>
            <a:fillRect/>
          </a:stretch>
        </p:blipFill>
        <p:spPr>
          <a:xfrm>
            <a:off x="4355976" y="260648"/>
            <a:ext cx="4572000" cy="2567285"/>
          </a:xfrm>
          <a:prstGeom prst="rect">
            <a:avLst/>
          </a:prstGeom>
        </p:spPr>
      </p:pic>
      <p:pic>
        <p:nvPicPr>
          <p:cNvPr id="6" name="Рисунок 5" descr="20150713113716489_9.jpg"/>
          <p:cNvPicPr>
            <a:picLocks noChangeAspect="1"/>
          </p:cNvPicPr>
          <p:nvPr/>
        </p:nvPicPr>
        <p:blipFill>
          <a:blip r:embed="rId4" cstate="print"/>
          <a:srcRect t="37140"/>
          <a:stretch>
            <a:fillRect/>
          </a:stretch>
        </p:blipFill>
        <p:spPr>
          <a:xfrm>
            <a:off x="4214810" y="4357694"/>
            <a:ext cx="4716016" cy="2193708"/>
          </a:xfrm>
          <a:prstGeom prst="rect">
            <a:avLst/>
          </a:prstGeom>
        </p:spPr>
      </p:pic>
      <p:pic>
        <p:nvPicPr>
          <p:cNvPr id="8" name="Рисунок 7" descr="5wuaqcWT_Yo.jpg"/>
          <p:cNvPicPr>
            <a:picLocks noChangeAspect="1"/>
          </p:cNvPicPr>
          <p:nvPr/>
        </p:nvPicPr>
        <p:blipFill>
          <a:blip r:embed="rId5" cstate="print"/>
          <a:srcRect t="11151" b="57350"/>
          <a:stretch>
            <a:fillRect/>
          </a:stretch>
        </p:blipFill>
        <p:spPr>
          <a:xfrm>
            <a:off x="0" y="4509120"/>
            <a:ext cx="3850481" cy="2160240"/>
          </a:xfrm>
          <a:prstGeom prst="rect">
            <a:avLst/>
          </a:prstGeom>
        </p:spPr>
      </p:pic>
      <p:pic>
        <p:nvPicPr>
          <p:cNvPr id="7" name="Содержимое 6" descr="OqKYf79wUOo.jpg"/>
          <p:cNvPicPr>
            <a:picLocks noGrp="1" noChangeAspect="1"/>
          </p:cNvPicPr>
          <p:nvPr>
            <p:ph idx="1"/>
          </p:nvPr>
        </p:nvPicPr>
        <p:blipFill>
          <a:blip r:embed="rId6" cstate="print"/>
          <a:srcRect t="12728" b="60225"/>
          <a:stretch>
            <a:fillRect/>
          </a:stretch>
        </p:blipFill>
        <p:spPr>
          <a:xfrm>
            <a:off x="107504" y="2276872"/>
            <a:ext cx="4633842" cy="2232248"/>
          </a:xfrm>
        </p:spPr>
      </p:pic>
      <p:pic>
        <p:nvPicPr>
          <p:cNvPr id="9" name="Рисунок 8" descr="2OzE4D_ZePw.jpg"/>
          <p:cNvPicPr>
            <a:picLocks noChangeAspect="1"/>
          </p:cNvPicPr>
          <p:nvPr/>
        </p:nvPicPr>
        <p:blipFill>
          <a:blip r:embed="rId7" cstate="print"/>
          <a:srcRect t="10101" b="62600"/>
          <a:stretch>
            <a:fillRect/>
          </a:stretch>
        </p:blipFill>
        <p:spPr>
          <a:xfrm>
            <a:off x="4932040" y="2348880"/>
            <a:ext cx="3850481" cy="1872208"/>
          </a:xfrm>
          <a:prstGeom prst="rect">
            <a:avLst/>
          </a:prstGeom>
        </p:spPr>
      </p:pic>
      <p:pic>
        <p:nvPicPr>
          <p:cNvPr id="10" name="Рисунок 9" descr="dXpd7oDkL-s.jpg"/>
          <p:cNvPicPr>
            <a:picLocks noChangeAspect="1"/>
          </p:cNvPicPr>
          <p:nvPr/>
        </p:nvPicPr>
        <p:blipFill>
          <a:blip r:embed="rId8" cstate="print"/>
          <a:srcRect t="9051" b="58400"/>
          <a:stretch>
            <a:fillRect/>
          </a:stretch>
        </p:blipFill>
        <p:spPr>
          <a:xfrm>
            <a:off x="2483768" y="2996952"/>
            <a:ext cx="3850481" cy="2232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03848" y="2060848"/>
            <a:ext cx="5787752" cy="4019277"/>
          </a:xfrm>
        </p:spPr>
        <p:txBody>
          <a:bodyPr>
            <a:normAutofit fontScale="92500" lnSpcReduction="20000"/>
          </a:bodyPr>
          <a:lstStyle/>
          <a:p>
            <a:r>
              <a:rPr lang="en-US" dirty="0" smtClean="0"/>
              <a:t>In order to enroll at MSU should be a single state exam on the very high scores. For one thing you need to no less than eighty-five points. It's really hard! But the exam is not enough ,that would be a MSU student ,you must pass exams at the University . It's called DWI ( additional entrance test)</a:t>
            </a:r>
            <a:endParaRPr lang="ru-RU" dirty="0"/>
          </a:p>
        </p:txBody>
      </p:sp>
      <p:pic>
        <p:nvPicPr>
          <p:cNvPr id="4" name="Рисунок 3" descr="ea608c7b85d861e9bb197c0e582e890c.jpg"/>
          <p:cNvPicPr>
            <a:picLocks noChangeAspect="1"/>
          </p:cNvPicPr>
          <p:nvPr/>
        </p:nvPicPr>
        <p:blipFill>
          <a:blip r:embed="rId2" cstate="print"/>
          <a:stretch>
            <a:fillRect/>
          </a:stretch>
        </p:blipFill>
        <p:spPr>
          <a:xfrm>
            <a:off x="323528" y="3861048"/>
            <a:ext cx="3034798" cy="2652936"/>
          </a:xfrm>
          <a:prstGeom prst="rect">
            <a:avLst/>
          </a:prstGeom>
        </p:spPr>
      </p:pic>
      <p:pic>
        <p:nvPicPr>
          <p:cNvPr id="6" name="Рисунок 5" descr="dvi_008_003.jpg"/>
          <p:cNvPicPr>
            <a:picLocks noChangeAspect="1"/>
          </p:cNvPicPr>
          <p:nvPr/>
        </p:nvPicPr>
        <p:blipFill>
          <a:blip r:embed="rId3" cstate="print"/>
          <a:stretch>
            <a:fillRect/>
          </a:stretch>
        </p:blipFill>
        <p:spPr>
          <a:xfrm rot="20916697">
            <a:off x="84253" y="2011595"/>
            <a:ext cx="3265427" cy="1178967"/>
          </a:xfrm>
          <a:prstGeom prst="rect">
            <a:avLst/>
          </a:prstGeom>
        </p:spPr>
      </p:pic>
      <p:pic>
        <p:nvPicPr>
          <p:cNvPr id="7" name="Рисунок 6" descr="dvi_008_009.jpg"/>
          <p:cNvPicPr>
            <a:picLocks noChangeAspect="1"/>
          </p:cNvPicPr>
          <p:nvPr/>
        </p:nvPicPr>
        <p:blipFill>
          <a:blip r:embed="rId4" cstate="print"/>
          <a:stretch>
            <a:fillRect/>
          </a:stretch>
        </p:blipFill>
        <p:spPr>
          <a:xfrm rot="591497">
            <a:off x="3015142" y="706195"/>
            <a:ext cx="6110114" cy="745910"/>
          </a:xfrm>
          <a:prstGeom prst="rect">
            <a:avLst/>
          </a:prstGeom>
        </p:spPr>
      </p:pic>
      <p:pic>
        <p:nvPicPr>
          <p:cNvPr id="8" name="Рисунок 7" descr="dvi_008_013.jpg"/>
          <p:cNvPicPr>
            <a:picLocks noChangeAspect="1"/>
          </p:cNvPicPr>
          <p:nvPr/>
        </p:nvPicPr>
        <p:blipFill>
          <a:blip r:embed="rId5" cstate="print"/>
          <a:stretch>
            <a:fillRect/>
          </a:stretch>
        </p:blipFill>
        <p:spPr>
          <a:xfrm rot="20993448">
            <a:off x="60677" y="802267"/>
            <a:ext cx="2973886" cy="95441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187624" y="4437112"/>
            <a:ext cx="6939880" cy="1730821"/>
          </a:xfrm>
        </p:spPr>
        <p:txBody>
          <a:bodyPr>
            <a:normAutofit fontScale="77500" lnSpcReduction="20000"/>
          </a:bodyPr>
          <a:lstStyle/>
          <a:p>
            <a:r>
              <a:rPr lang="en-US" dirty="0" smtClean="0"/>
              <a:t>I believe that this is a very serious institution .You have to be very smart in order to study there. MSU requires a good knowledge in all fields of science </a:t>
            </a:r>
            <a:r>
              <a:rPr lang="en-US" dirty="0" smtClean="0"/>
              <a:t>. </a:t>
            </a:r>
            <a:r>
              <a:rPr lang="en-US" dirty="0" smtClean="0"/>
              <a:t>T</a:t>
            </a:r>
            <a:r>
              <a:rPr lang="en-US" dirty="0" smtClean="0"/>
              <a:t>here </a:t>
            </a:r>
            <a:r>
              <a:rPr lang="en-US" dirty="0" smtClean="0"/>
              <a:t>are </a:t>
            </a:r>
            <a:r>
              <a:rPr lang="en-US" dirty="0" smtClean="0"/>
              <a:t>studied </a:t>
            </a:r>
            <a:r>
              <a:rPr lang="en-US" dirty="0" smtClean="0"/>
              <a:t>very smart people.</a:t>
            </a:r>
            <a:endParaRPr lang="ru-RU" dirty="0"/>
          </a:p>
        </p:txBody>
      </p:sp>
      <p:sp>
        <p:nvSpPr>
          <p:cNvPr id="15362" name="AutoShape 2" descr="https://www.ridus.ru/images/2015/3/12/276460/large_071a05d9e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large_071a05d9ed.jpg"/>
          <p:cNvPicPr>
            <a:picLocks noChangeAspect="1"/>
          </p:cNvPicPr>
          <p:nvPr/>
        </p:nvPicPr>
        <p:blipFill>
          <a:blip r:embed="rId2" cstate="print"/>
          <a:stretch>
            <a:fillRect/>
          </a:stretch>
        </p:blipFill>
        <p:spPr>
          <a:xfrm>
            <a:off x="179512" y="116632"/>
            <a:ext cx="4189499" cy="3068164"/>
          </a:xfrm>
          <a:prstGeom prst="rect">
            <a:avLst/>
          </a:prstGeom>
        </p:spPr>
      </p:pic>
      <p:pic>
        <p:nvPicPr>
          <p:cNvPr id="6" name="Рисунок 5" descr="81128b23423615c1507e37f000d33641.jpg"/>
          <p:cNvPicPr>
            <a:picLocks noChangeAspect="1"/>
          </p:cNvPicPr>
          <p:nvPr/>
        </p:nvPicPr>
        <p:blipFill>
          <a:blip r:embed="rId3" cstate="print"/>
          <a:stretch>
            <a:fillRect/>
          </a:stretch>
        </p:blipFill>
        <p:spPr>
          <a:xfrm>
            <a:off x="3851920" y="1412776"/>
            <a:ext cx="5011643" cy="281973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MWPVlO42qo.jpg"/>
          <p:cNvPicPr>
            <a:picLocks noGrp="1" noChangeAspect="1"/>
          </p:cNvPicPr>
          <p:nvPr>
            <p:ph idx="1"/>
          </p:nvPr>
        </p:nvPicPr>
        <p:blipFill>
          <a:blip r:embed="rId2" cstate="print"/>
          <a:srcRect t="33469" b="29938"/>
          <a:stretch>
            <a:fillRect/>
          </a:stretch>
        </p:blipFill>
        <p:spPr>
          <a:xfrm>
            <a:off x="-396552" y="0"/>
            <a:ext cx="10054072"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860032" y="1412776"/>
            <a:ext cx="4123184" cy="4379317"/>
          </a:xfrm>
        </p:spPr>
        <p:txBody>
          <a:bodyPr>
            <a:normAutofit/>
          </a:bodyPr>
          <a:lstStyle/>
          <a:p>
            <a:pPr>
              <a:buNone/>
            </a:pPr>
            <a:r>
              <a:rPr lang="en-US" sz="2400" dirty="0" smtClean="0"/>
              <a:t>This project</a:t>
            </a:r>
          </a:p>
          <a:p>
            <a:pPr>
              <a:buNone/>
            </a:pPr>
            <a:r>
              <a:rPr lang="en-US" sz="2400" dirty="0" smtClean="0"/>
              <a:t>was made by</a:t>
            </a:r>
          </a:p>
          <a:p>
            <a:pPr>
              <a:buNone/>
            </a:pPr>
            <a:r>
              <a:rPr lang="en-US" sz="2400" dirty="0" smtClean="0"/>
              <a:t>the student  of </a:t>
            </a:r>
            <a:r>
              <a:rPr lang="en-US" sz="2400" dirty="0" smtClean="0"/>
              <a:t>the </a:t>
            </a:r>
            <a:r>
              <a:rPr lang="en-US" sz="2400" dirty="0" smtClean="0"/>
              <a:t>11 </a:t>
            </a:r>
            <a:r>
              <a:rPr lang="en-US" sz="2400" dirty="0" smtClean="0"/>
              <a:t>class </a:t>
            </a:r>
          </a:p>
          <a:p>
            <a:pPr>
              <a:buNone/>
            </a:pPr>
            <a:r>
              <a:rPr lang="en-US" sz="2400" dirty="0" smtClean="0"/>
              <a:t>secondary school by </a:t>
            </a:r>
          </a:p>
          <a:p>
            <a:pPr>
              <a:buNone/>
            </a:pPr>
            <a:r>
              <a:rPr lang="en-US" sz="2400" dirty="0" smtClean="0"/>
              <a:t>name of </a:t>
            </a:r>
            <a:r>
              <a:rPr lang="en-US" sz="2400" dirty="0" err="1" smtClean="0"/>
              <a:t>M.G.Gureev</a:t>
            </a:r>
            <a:endParaRPr lang="en-US" sz="2400" dirty="0" smtClean="0"/>
          </a:p>
          <a:p>
            <a:pPr>
              <a:buNone/>
            </a:pPr>
            <a:r>
              <a:rPr lang="en-US" sz="2400" dirty="0" err="1" smtClean="0"/>
              <a:t>Chekashkina</a:t>
            </a:r>
            <a:r>
              <a:rPr lang="en-US" sz="2400" dirty="0" smtClean="0"/>
              <a:t> Victoria</a:t>
            </a:r>
            <a:endParaRPr lang="ru-RU" sz="2400" dirty="0"/>
          </a:p>
        </p:txBody>
      </p:sp>
      <p:pic>
        <p:nvPicPr>
          <p:cNvPr id="4" name="Рисунок 3" descr="kO_f6bOvUEA.jpg"/>
          <p:cNvPicPr>
            <a:picLocks noChangeAspect="1"/>
          </p:cNvPicPr>
          <p:nvPr/>
        </p:nvPicPr>
        <p:blipFill>
          <a:blip r:embed="rId2" cstate="print"/>
          <a:stretch>
            <a:fillRect/>
          </a:stretch>
        </p:blipFill>
        <p:spPr>
          <a:xfrm>
            <a:off x="857224" y="1357298"/>
            <a:ext cx="3384376" cy="451877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101</TotalTime>
  <Words>194</Words>
  <Application>Microsoft Office PowerPoint</Application>
  <PresentationFormat>Экран (4:3)</PresentationFormat>
  <Paragraphs>10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Трек</vt:lpstr>
      <vt:lpstr>Moscow State University</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Moscow State University</dc:title>
  <dc:creator>Викчик</dc:creator>
  <cp:lastModifiedBy>Admin</cp:lastModifiedBy>
  <cp:revision>19</cp:revision>
  <dcterms:created xsi:type="dcterms:W3CDTF">2017-09-29T15:17:35Z</dcterms:created>
  <dcterms:modified xsi:type="dcterms:W3CDTF">2017-10-03T14:07:19Z</dcterms:modified>
</cp:coreProperties>
</file>