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36"/>
  </p:notesMasterIdLst>
  <p:sldIdLst>
    <p:sldId id="318" r:id="rId2"/>
    <p:sldId id="319" r:id="rId3"/>
    <p:sldId id="331" r:id="rId4"/>
    <p:sldId id="320" r:id="rId5"/>
    <p:sldId id="379" r:id="rId6"/>
    <p:sldId id="349" r:id="rId7"/>
    <p:sldId id="345" r:id="rId8"/>
    <p:sldId id="365" r:id="rId9"/>
    <p:sldId id="366" r:id="rId10"/>
    <p:sldId id="380" r:id="rId11"/>
    <p:sldId id="381" r:id="rId12"/>
    <p:sldId id="314" r:id="rId13"/>
    <p:sldId id="315" r:id="rId14"/>
    <p:sldId id="316" r:id="rId15"/>
    <p:sldId id="354" r:id="rId16"/>
    <p:sldId id="367" r:id="rId17"/>
    <p:sldId id="357" r:id="rId18"/>
    <p:sldId id="368" r:id="rId19"/>
    <p:sldId id="370" r:id="rId20"/>
    <p:sldId id="371" r:id="rId21"/>
    <p:sldId id="369" r:id="rId22"/>
    <p:sldId id="350" r:id="rId23"/>
    <p:sldId id="294" r:id="rId24"/>
    <p:sldId id="373" r:id="rId25"/>
    <p:sldId id="342" r:id="rId26"/>
    <p:sldId id="378" r:id="rId27"/>
    <p:sldId id="360" r:id="rId28"/>
    <p:sldId id="351" r:id="rId29"/>
    <p:sldId id="361" r:id="rId30"/>
    <p:sldId id="362" r:id="rId31"/>
    <p:sldId id="375" r:id="rId32"/>
    <p:sldId id="376" r:id="rId33"/>
    <p:sldId id="363" r:id="rId34"/>
    <p:sldId id="377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44" autoAdjust="0"/>
    <p:restoredTop sz="86963" autoAdjust="0"/>
  </p:normalViewPr>
  <p:slideViewPr>
    <p:cSldViewPr>
      <p:cViewPr varScale="1">
        <p:scale>
          <a:sx n="78" d="100"/>
          <a:sy n="78" d="100"/>
        </p:scale>
        <p:origin x="140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405F-65DE-40BD-B356-090AD1E938F5}" type="datetimeFigureOut">
              <a:rPr lang="ru-RU" smtClean="0"/>
              <a:pPr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8E91E-BFD1-4AD2-83D3-AF94D2871D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366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8E91E-BFD1-4AD2-83D3-AF94D2871DF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361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8E91E-BFD1-4AD2-83D3-AF94D2871DFE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57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8E91E-BFD1-4AD2-83D3-AF94D2871DF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092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284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66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2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42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456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52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31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823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5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60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06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1/26/2022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0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1.emf"/><Relationship Id="rId4" Type="http://schemas.openxmlformats.org/officeDocument/2006/relationships/oleObject" Target="../embeddings/oleObject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zvezdacham.schoolrm.ru/sveden/employees/18116/211958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4876800" cy="22098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dirty="0">
                <a:solidFill>
                  <a:srgbClr val="FF0000"/>
                </a:solidFill>
              </a:rPr>
              <a:t>Министерство образования  РМ </a:t>
            </a:r>
            <a:br>
              <a:rPr lang="ru-RU" sz="1800" dirty="0"/>
            </a:br>
            <a:r>
              <a:rPr lang="ru-RU" sz="2400" dirty="0">
                <a:solidFill>
                  <a:srgbClr val="FF0000"/>
                </a:solidFill>
              </a:rPr>
              <a:t> </a:t>
            </a:r>
            <a:r>
              <a:rPr lang="ru-RU" sz="2000" dirty="0">
                <a:solidFill>
                  <a:srgbClr val="FF0000"/>
                </a:solidFill>
              </a:rPr>
              <a:t>Портфолио                             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i="1" dirty="0" err="1">
                <a:solidFill>
                  <a:schemeClr val="bg1"/>
                </a:solidFill>
              </a:rPr>
              <a:t>Лаптяйкиной</a:t>
            </a:r>
            <a:r>
              <a:rPr lang="ru-RU" sz="2000" b="1" i="1" dirty="0">
                <a:solidFill>
                  <a:schemeClr val="bg1"/>
                </a:solidFill>
              </a:rPr>
              <a:t>  Ольги Владимировны</a:t>
            </a:r>
            <a:r>
              <a:rPr lang="ru-RU" altLang="ru-RU" sz="2000" b="1" dirty="0">
                <a:solidFill>
                  <a:schemeClr val="bg1"/>
                </a:solidFill>
                <a:latin typeface="Monotype Corsiva" pitchFamily="66" charset="0"/>
              </a:rPr>
              <a:t>        </a:t>
            </a:r>
            <a:br>
              <a:rPr lang="ru-RU" sz="1000" i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ru-RU" sz="1400" i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воспитателя структурного подразделения « Детский сад комбинированного вида «Звездочка»МБДОУ «Детский сад «Планета детства»комбинированного вида» </a:t>
            </a:r>
            <a:r>
              <a:rPr lang="ru-RU" sz="1400" i="1" dirty="0" err="1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Чамзинский</a:t>
            </a:r>
            <a:r>
              <a:rPr lang="ru-RU" sz="1400" i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 муниципальный район РМ</a:t>
            </a:r>
            <a:br>
              <a:rPr lang="ru-RU" altLang="ru-RU" sz="2800" i="1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</a:br>
            <a:endParaRPr lang="ru-RU" sz="1800" i="1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" y="2438400"/>
            <a:ext cx="5257800" cy="37338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30. 05. 1983 год</a:t>
            </a:r>
          </a:p>
          <a:p>
            <a:pPr algn="l"/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высшее. Организатор - методист дошкольного воспитания, педагог – психолог. МГПИ им М.Е.Евсевьева, № ВСБ 0450523 от 22 июня 2005г.</a:t>
            </a:r>
          </a:p>
          <a:p>
            <a:pPr algn="l"/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</a:t>
            </a:r>
            <a:endParaRPr lang="ru-RU" sz="7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общий трудовой – 16 лет</a:t>
            </a:r>
          </a:p>
          <a:p>
            <a:pPr algn="l"/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общий педагогический  – 16 лет</a:t>
            </a:r>
          </a:p>
          <a:p>
            <a:pPr algn="l"/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квалификационной категории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первая квалификационная категория.</a:t>
            </a:r>
          </a:p>
          <a:p>
            <a:pPr algn="l"/>
            <a:r>
              <a:rPr lang="ru-RU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первая,</a:t>
            </a:r>
            <a:r>
              <a:rPr lang="en-US" sz="7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№ 234 от 23.03.2017г.</a:t>
            </a:r>
          </a:p>
          <a:p>
            <a:pPr algn="l"/>
            <a:r>
              <a:rPr lang="ru-RU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02024A-DE07-4289-A1FD-2C527AFDD7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81000"/>
            <a:ext cx="32004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D8955F79-9D20-41AD-AC27-138338938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3F96ED-CC31-4EE7-B34F-52451AB70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0" t="2297" r="3277" b="3447"/>
          <a:stretch/>
        </p:blipFill>
        <p:spPr>
          <a:xfrm>
            <a:off x="304801" y="381000"/>
            <a:ext cx="4114798" cy="6248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AE66F6-DFA0-4EA4-8CDA-6F3E67187E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399" y="381000"/>
            <a:ext cx="4191001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05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2EDF82C1-CFF5-42F1-B3DA-77997F48A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839CFE-59A3-4D14-BEAA-BC9991F3B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4038600" cy="65532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83EAAA-193F-4BE8-BDFF-5DC59884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52400"/>
            <a:ext cx="43433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0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0"/>
            <a:ext cx="7620000" cy="83819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4.Результаты участия воспитанников в конкурсах, выставках,      турнирах, соревнованиях , акциях, фестивалях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CED4C3-EB99-48AA-99B2-F3F5316CDB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631"/>
          <a:stretch/>
        </p:blipFill>
        <p:spPr>
          <a:xfrm>
            <a:off x="4648200" y="838198"/>
            <a:ext cx="3886200" cy="57912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80C669-6A42-42BE-AB0C-966355DB9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1" y="838198"/>
            <a:ext cx="3886200" cy="57912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0"/>
            <a:ext cx="9144000" cy="6842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BC0DCF-1FDA-4059-8A07-4E87D382FE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1"/>
            <a:ext cx="4419600" cy="64007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DB53C4F-3176-4D18-B929-73F69258B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8601"/>
            <a:ext cx="4267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672"/>
            <a:ext cx="9144000" cy="70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E5B4176-D4E7-4A68-82E1-7783379909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466" r="-3378" b="3349"/>
          <a:stretch/>
        </p:blipFill>
        <p:spPr>
          <a:xfrm>
            <a:off x="300598" y="260190"/>
            <a:ext cx="4105275" cy="6476786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093E08-A4B5-4A50-81D9-2EAA8287D5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466" r="-3664" b="3349"/>
          <a:stretch/>
        </p:blipFill>
        <p:spPr>
          <a:xfrm>
            <a:off x="4724400" y="260190"/>
            <a:ext cx="4419600" cy="647678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CAE76EC4-877B-482F-9AD0-AB4EEFE49B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" b="4546"/>
          <a:stretch/>
        </p:blipFill>
        <p:spPr>
          <a:xfrm>
            <a:off x="228600" y="152400"/>
            <a:ext cx="4114799" cy="6400800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BDFF458-3D61-4BB4-A01A-058D32171E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r="1695" b="3214"/>
          <a:stretch/>
        </p:blipFill>
        <p:spPr>
          <a:xfrm>
            <a:off x="4571998" y="152400"/>
            <a:ext cx="4343401" cy="63425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18937-C18F-46E7-9438-5D60BBC92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60412"/>
            <a:ext cx="6934200" cy="12207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E67A30-ED38-490A-89EF-95717A9E29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77B7915-C6A5-49AE-B40B-E9D2DAAA8D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30" y="2174875"/>
            <a:ext cx="2791928" cy="3951288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92F453BE-469E-45CE-A1EE-A98A0D58C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47BBD57-544E-45B3-8C27-D266111C1D9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48" y="2174875"/>
            <a:ext cx="2791928" cy="3951288"/>
          </a:xfrm>
        </p:spPr>
      </p:pic>
      <p:pic>
        <p:nvPicPr>
          <p:cNvPr id="7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5088D0EC-AC80-43EA-9A44-06C090814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7E13B05-BBC6-466A-A942-F2EC12C4E4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b="2298"/>
          <a:stretch/>
        </p:blipFill>
        <p:spPr>
          <a:xfrm>
            <a:off x="209792" y="219078"/>
            <a:ext cx="3905010" cy="64769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BB114F7-C9C8-4843-9DFA-0058A3CC1B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932" y="228603"/>
            <a:ext cx="4252666" cy="646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99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-3810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26BE1AFA-FDA7-4AA7-91C7-523718E0570C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28228522"/>
              </p:ext>
            </p:extLst>
          </p:nvPr>
        </p:nvGraphicFramePr>
        <p:xfrm>
          <a:off x="304800" y="1066800"/>
          <a:ext cx="3428999" cy="505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Acrobat Document" r:id="rId4" imgW="5667267" imgH="8019766" progId="Acrobat.Document.11">
                  <p:embed/>
                </p:oleObj>
              </mc:Choice>
              <mc:Fallback>
                <p:oleObj name="Acrobat Document" r:id="rId4" imgW="5667267" imgH="801976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4800" y="1066800"/>
                        <a:ext cx="3428999" cy="505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DC6E2EDA-965C-49B0-BE45-B15256930C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990633"/>
              </p:ext>
            </p:extLst>
          </p:nvPr>
        </p:nvGraphicFramePr>
        <p:xfrm>
          <a:off x="5105400" y="1066800"/>
          <a:ext cx="3344862" cy="505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Acrobat Document" r:id="rId6" imgW="5667267" imgH="8019766" progId="Acrobat.Document.11">
                  <p:embed/>
                </p:oleObj>
              </mc:Choice>
              <mc:Fallback>
                <p:oleObj name="Acrobat Document" r:id="rId6" imgW="5667267" imgH="801976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5400" y="1066800"/>
                        <a:ext cx="3344862" cy="5059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758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ABBB1-3344-47BA-BBEE-B776E082A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9AA7454-AC74-4F50-B1DA-EB4AB200B3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30741"/>
            <a:ext cx="4038600" cy="2864881"/>
          </a:xfr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F5993A2F-037B-47BA-BF4E-C8A873844C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0741"/>
            <a:ext cx="4038600" cy="2864881"/>
          </a:xfrm>
        </p:spPr>
      </p:pic>
      <p:pic>
        <p:nvPicPr>
          <p:cNvPr id="5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7266FEB2-3759-4A17-8C24-5B6C5B34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76200"/>
            <a:ext cx="9144000" cy="68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7184AF-FCB8-4088-B2EF-CB5516755F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7"/>
            <a:ext cx="4552950" cy="65960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53D3EF-122F-461B-A3D7-2A8063649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185737"/>
            <a:ext cx="4286250" cy="659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45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6D413DC7-3C3C-4628-827E-8085736FF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740995-EDEF-4281-8DC7-EDBB8FB25B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52400"/>
            <a:ext cx="4495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5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00"/>
            <a:ext cx="11001600" cy="6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5C278A7-E62E-4AC8-AC29-3936AAEFC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"/>
            <a:ext cx="4572000" cy="6400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A966CD-2E84-4297-A1A7-DEC239395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2400"/>
            <a:ext cx="45720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14"/>
            <a:ext cx="9144000" cy="68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457200" y="901243"/>
            <a:ext cx="7543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5. Наличие авторских программ, методических пособий</a:t>
            </a:r>
            <a:endParaRPr kumimoji="0" lang="ru-RU" sz="20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DCE8C6-453D-4437-8DA2-3E5715EDE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67" y="1351585"/>
            <a:ext cx="3677433" cy="54042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9D6F2E-572F-4D2B-A7D1-80D35908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351585"/>
            <a:ext cx="3810000" cy="53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577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59720A2D-1A6E-4B3F-A408-3D1CC6AC6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05273D-74D1-471E-AEA6-4164BF072E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76200"/>
            <a:ext cx="44196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542"/>
            <a:ext cx="9143999" cy="683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8229600" cy="762000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2000" cap="none" dirty="0">
                <a:solidFill>
                  <a:srgbClr val="FF0000"/>
                </a:solidFill>
                <a:effectLst/>
                <a:ea typeface="Times New Roman" pitchFamily="18" charset="0"/>
                <a:cs typeface="Arial" pitchFamily="34" charset="0"/>
              </a:rPr>
              <a:t>6. Выступления на заседаниях методических советах, научно – практических конференциях, педагогических чтениях, семинарах, секциях , форумах, радиопередачах. </a:t>
            </a:r>
            <a:br>
              <a:rPr lang="ru-RU" sz="2000" cap="none" dirty="0">
                <a:solidFill>
                  <a:srgbClr val="FF0000"/>
                </a:solidFill>
                <a:effectLst/>
                <a:cs typeface="Arial" pitchFamily="34" charset="0"/>
              </a:rPr>
            </a:br>
            <a:r>
              <a:rPr lang="ru-RU" sz="2000" cap="none" dirty="0">
                <a:solidFill>
                  <a:srgbClr val="FF0000"/>
                </a:solidFill>
                <a:effectLst/>
                <a:cs typeface="Arial" pitchFamily="34" charset="0"/>
              </a:rPr>
              <a:t>6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48C214-FB20-40DA-BE05-CD1574333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4651332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2" y="13699"/>
            <a:ext cx="9125698" cy="698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3699"/>
            <a:ext cx="8534400" cy="748301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+mn-lt"/>
              </a:rPr>
              <a:t> 7.  </a:t>
            </a:r>
            <a:r>
              <a:rPr lang="ru-RU" sz="2000" dirty="0">
                <a:solidFill>
                  <a:srgbClr val="FF0000"/>
                </a:solidFill>
                <a:latin typeface="+mn-lt"/>
              </a:rPr>
              <a:t>Проведение открытых занятий, мастер-классов, мероприятий</a:t>
            </a:r>
            <a:endParaRPr lang="ru-RU" sz="1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96F577-A909-44B9-A14A-2B76CCC1D2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01" y="595901"/>
            <a:ext cx="4381497" cy="6096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B3F879-54FA-44F6-A1D0-268A1BF61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595901"/>
            <a:ext cx="4000502" cy="61097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CFB68569-5980-4562-9EC4-D16EAD8F7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EBAAAF-5589-459B-9522-620846208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400"/>
            <a:ext cx="46482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2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0" y="-76200"/>
            <a:ext cx="91551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914400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9.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0D53AC-3374-48A5-B354-DF7F971AE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838200"/>
            <a:ext cx="3809999" cy="5486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506F2A-732B-4D02-9F8A-56E9C604F6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838200"/>
            <a:ext cx="39624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D38ED7D8-80A9-469E-97E0-EF1A8F200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CA72A2-E753-423B-AA24-A3D4A7003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2400"/>
            <a:ext cx="4419599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57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418"/>
            <a:ext cx="9220200" cy="684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76200"/>
            <a:ext cx="7543800" cy="9144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           10. Позитивные результаты работы с воспитанниками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7D6FC7-8453-4CDD-93B6-FBFB4B413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1" y="762000"/>
            <a:ext cx="4038600" cy="5791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3D1D19-A154-4B0D-A786-64EE05C0D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762000"/>
            <a:ext cx="3962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03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71"/>
            <a:ext cx="9304294" cy="688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07552" cy="7620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11.Качество взаимодействия с родителями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CAF375-628B-4E2D-A8EC-6E3B36B7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914400"/>
            <a:ext cx="3581397" cy="54446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C2AC29-3D63-4C74-9141-5EB82668F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8" y="914400"/>
            <a:ext cx="3581401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0"/>
            <a:ext cx="7543800" cy="9906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12. Работа с детьми из социально-неблагополучных семей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D11CD2-CE6A-4F36-BB98-5BC11B0E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647" y="685800"/>
            <a:ext cx="4177553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358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0597" cy="698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302752" cy="1295400"/>
          </a:xfrm>
        </p:spPr>
        <p:txBody>
          <a:bodyPr>
            <a:noAutofit/>
          </a:bodyPr>
          <a:lstStyle/>
          <a:p>
            <a:pPr algn="ctr"/>
            <a:br>
              <a:rPr lang="ru-RU" sz="1800" b="1" dirty="0"/>
            </a:br>
            <a:br>
              <a:rPr lang="ru-RU" sz="1800" b="1" dirty="0"/>
            </a:br>
            <a:r>
              <a:rPr lang="ru-RU" sz="2000" b="1" dirty="0">
                <a:solidFill>
                  <a:srgbClr val="FF0000"/>
                </a:solidFill>
              </a:rPr>
              <a:t>Представление собственного инновационного педагогического опыта «Использование здоровьесберегающих технологий в работе с детьми»</a:t>
            </a:r>
            <a:br>
              <a:rPr lang="ru-RU" sz="2000" dirty="0">
                <a:solidFill>
                  <a:srgbClr val="FF0000"/>
                </a:solidFill>
                <a:cs typeface="Times New Roman" pitchFamily="18" charset="0"/>
              </a:rPr>
            </a:br>
            <a:endParaRPr lang="ru-RU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3BDC4D-E471-4ED9-B430-8A31A8F75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424" y="1447800"/>
            <a:ext cx="3846576" cy="5410200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82DBE8-3A13-42AC-94D4-B5B3D42EE7A0}"/>
              </a:ext>
            </a:extLst>
          </p:cNvPr>
          <p:cNvSpPr/>
          <p:nvPr/>
        </p:nvSpPr>
        <p:spPr>
          <a:xfrm>
            <a:off x="228600" y="1635211"/>
            <a:ext cx="373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https://zvezdacham.schoolrm.ru/sveden/employees/18116/211958/</a:t>
            </a:r>
            <a:endParaRPr lang="ru-RU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6" y="-76200"/>
            <a:ext cx="9151706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2809" y="228600"/>
            <a:ext cx="5934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13. Участие педагога в профессиональных конкурсах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B414B0-AB29-4D47-A461-361FDC9D0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28710"/>
            <a:ext cx="4038600" cy="614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78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F377C395-92A2-461D-B784-8CB28BAC4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CCC54-D668-4926-9E26-9E6B2DD17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799"/>
            <a:ext cx="3428103" cy="63645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78490F-BBC4-4EED-BD41-CE2E41DD9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304799"/>
            <a:ext cx="4038600" cy="63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801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503ABB24-0D66-458A-979D-94DF17F1E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8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AFD203-6881-4C84-875C-E029144C7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6200"/>
            <a:ext cx="44958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735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2608"/>
            <a:ext cx="9144000" cy="6990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80" y="0"/>
            <a:ext cx="7543800" cy="914400"/>
          </a:xfrm>
        </p:spPr>
        <p:txBody>
          <a:bodyPr/>
          <a:lstStyle/>
          <a:p>
            <a:r>
              <a:rPr lang="ru-RU" sz="2000" dirty="0">
                <a:solidFill>
                  <a:srgbClr val="FF0000"/>
                </a:solidFill>
              </a:rPr>
              <a:t> 14. Награды и поощрения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60BDCB-22B9-4851-BED1-D6E3C8FD3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685800"/>
            <a:ext cx="42672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276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3A191832-2651-4260-B06B-D40AEAAE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64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300030-AF6A-4C29-BF34-90D6368F84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147470" y="152400"/>
            <a:ext cx="4267200" cy="6553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D81CAE-4640-46B2-B43E-0C5F407FCE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8" r="2565"/>
          <a:stretch/>
        </p:blipFill>
        <p:spPr>
          <a:xfrm>
            <a:off x="4562139" y="152399"/>
            <a:ext cx="4267200" cy="647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872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960" cy="712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072" y="609600"/>
            <a:ext cx="7543800" cy="914400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FF0000"/>
                </a:solidFill>
                <a:cs typeface="Times New Roman" pitchFamily="18" charset="0"/>
              </a:rPr>
              <a:t>1. </a:t>
            </a:r>
            <a:r>
              <a:rPr lang="ru-RU" sz="2000" dirty="0">
                <a:solidFill>
                  <a:srgbClr val="FF0000"/>
                </a:solidFill>
                <a:cs typeface="Times New Roman" pitchFamily="18" charset="0"/>
              </a:rPr>
              <a:t>Участие в инновационной (экспериментальной) деятельности</a:t>
            </a:r>
          </a:p>
        </p:txBody>
      </p:sp>
      <p:pic>
        <p:nvPicPr>
          <p:cNvPr id="10" name="Picture 5" descr="F:\Выписка из приказа.jpg">
            <a:extLst>
              <a:ext uri="{FF2B5EF4-FFF2-40B4-BE49-F238E27FC236}">
                <a16:creationId xmlns:a16="http://schemas.microsoft.com/office/drawing/2014/main" id="{162906FC-26D8-449D-86F3-BFDB7A516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59256" y="1524000"/>
            <a:ext cx="3479344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32C710-CC56-42C2-8212-C829228C3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524000"/>
            <a:ext cx="3479344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10404-19BD-46A5-920C-DDC22B8B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98CE33-C3CF-4227-8574-634454E0E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215BA49A-59CD-479E-BBDA-970473673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3535" cy="7123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4EFFD47F-4C4F-49B1-B33D-5A91EB7AAA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4947"/>
            <a:ext cx="3644431" cy="54384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1874E3-89D1-4FC6-8B3E-7E5179B57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1913" y="1066800"/>
            <a:ext cx="3644431" cy="551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22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2895600" y="1981200"/>
            <a:ext cx="1219200" cy="2286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895600" y="1600201"/>
            <a:ext cx="1600200" cy="380999"/>
          </a:xfrm>
        </p:spPr>
        <p:txBody>
          <a:bodyPr>
            <a:normAutofit fontScale="77500" lnSpcReduction="20000"/>
          </a:bodyPr>
          <a:lstStyle/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1418A7-4CCE-4DB2-9093-11E3AFB98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52400"/>
            <a:ext cx="4419600" cy="647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kartinkinaden.ru/uploads/posts/2020-07/1595712483_16-p-fon-dlya-plakata-2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533400" y="500024"/>
            <a:ext cx="723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   3. Наличие публикаций, включая интернет публикации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07579D9-A2BD-4B92-8C1E-E4F9F413D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40386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8E8AEF8E-D533-495E-8D8B-DAF34CA0F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CB41EF-6070-4113-9472-2E1DD377BA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599"/>
            <a:ext cx="3962399" cy="6477001"/>
          </a:xfrm>
          <a:prstGeom prst="rect">
            <a:avLst/>
          </a:prstGeom>
        </p:spPr>
      </p:pic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9F472D26-7A7A-4034-884F-AB82039054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367868"/>
              </p:ext>
            </p:extLst>
          </p:nvPr>
        </p:nvGraphicFramePr>
        <p:xfrm>
          <a:off x="4953002" y="228599"/>
          <a:ext cx="4038598" cy="6477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6" imgW="5667267" imgH="8019766" progId="Acrobat.Document.11">
                  <p:embed/>
                </p:oleObj>
              </mc:Choice>
              <mc:Fallback>
                <p:oleObj name="Acrobat Document" r:id="rId6" imgW="5667267" imgH="801976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53002" y="228599"/>
                        <a:ext cx="4038598" cy="64770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259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naden.ru/uploads/posts/2020-07/1595712483_16-p-fon-dlya-plakata-23.jpg">
            <a:extLst>
              <a:ext uri="{FF2B5EF4-FFF2-40B4-BE49-F238E27FC236}">
                <a16:creationId xmlns:a16="http://schemas.microsoft.com/office/drawing/2014/main" id="{3BCD76DD-8455-4852-8ED4-2E70F9DC6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25533C97-D65D-4D7B-83C7-A778DFFC87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591660"/>
              </p:ext>
            </p:extLst>
          </p:nvPr>
        </p:nvGraphicFramePr>
        <p:xfrm>
          <a:off x="2362201" y="152401"/>
          <a:ext cx="44958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Acrobat Document" r:id="rId4" imgW="5667267" imgH="8019766" progId="Acrobat.Document.11">
                  <p:embed/>
                </p:oleObj>
              </mc:Choice>
              <mc:Fallback>
                <p:oleObj name="Acrobat Document" r:id="rId4" imgW="5667267" imgH="8019766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62201" y="152401"/>
                        <a:ext cx="4495800" cy="6477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10656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1565</TotalTime>
  <Words>225</Words>
  <Application>Microsoft Office PowerPoint</Application>
  <PresentationFormat>Экран (4:3)</PresentationFormat>
  <Paragraphs>26</Paragraphs>
  <Slides>34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Monotype Corsiva</vt:lpstr>
      <vt:lpstr>Times New Roman</vt:lpstr>
      <vt:lpstr>Тема Office</vt:lpstr>
      <vt:lpstr>Acrobat Document</vt:lpstr>
      <vt:lpstr>Министерство образования  РМ   Портфолио                               Лаптяйкиной  Ольги Владимировны         воспитателя структурного подразделения « Детский сад комбинированного вида «Звездочка»МБДОУ «Детский сад «Планета детства»комбинированного вида» Чамзинский муниципальный район РМ </vt:lpstr>
      <vt:lpstr>Презентация PowerPoint</vt:lpstr>
      <vt:lpstr>  Представление собственного инновационного педагогического опыта «Использование здоровьесберегающих технологий в работе с детьми» </vt:lpstr>
      <vt:lpstr>1.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участия воспитанников в конкурсах, выставках,      турнирах, соревнованиях 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6. Выступления на заседаниях методических советах, научно – практических конференциях, педагогических чтениях, семинарах, секциях , форумах, радиопередачах.  6</vt:lpstr>
      <vt:lpstr> 7.  Проведение открытых занятий, мастер-классов, мероприятий</vt:lpstr>
      <vt:lpstr>Презентация PowerPoint</vt:lpstr>
      <vt:lpstr>9.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           10. Позитивные результаты работы с воспитанниками</vt:lpstr>
      <vt:lpstr>11.Качество взаимодействия с родителями</vt:lpstr>
      <vt:lpstr>12. Работа с детьми из социально-неблагополучных семей</vt:lpstr>
      <vt:lpstr>Презентация PowerPoint</vt:lpstr>
      <vt:lpstr>Презентация PowerPoint</vt:lpstr>
      <vt:lpstr>Презентация PowerPoint</vt:lpstr>
      <vt:lpstr> 14. Награды и поощрения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cp:lastModifiedBy>Olga</cp:lastModifiedBy>
  <cp:revision>164</cp:revision>
  <dcterms:modified xsi:type="dcterms:W3CDTF">2022-01-26T16:09:30Z</dcterms:modified>
</cp:coreProperties>
</file>