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79" r:id="rId5"/>
    <p:sldId id="280" r:id="rId6"/>
    <p:sldId id="281" r:id="rId7"/>
    <p:sldId id="262" r:id="rId8"/>
    <p:sldId id="322" r:id="rId9"/>
    <p:sldId id="263" r:id="rId10"/>
    <p:sldId id="264" r:id="rId11"/>
    <p:sldId id="266" r:id="rId12"/>
    <p:sldId id="268" r:id="rId13"/>
    <p:sldId id="323" r:id="rId14"/>
    <p:sldId id="310" r:id="rId15"/>
    <p:sldId id="307" r:id="rId16"/>
    <p:sldId id="309" r:id="rId17"/>
    <p:sldId id="308" r:id="rId18"/>
    <p:sldId id="324" r:id="rId19"/>
    <p:sldId id="282" r:id="rId20"/>
    <p:sldId id="319" r:id="rId21"/>
    <p:sldId id="269" r:id="rId22"/>
    <p:sldId id="325" r:id="rId23"/>
    <p:sldId id="326" r:id="rId24"/>
    <p:sldId id="311" r:id="rId25"/>
    <p:sldId id="321" r:id="rId26"/>
    <p:sldId id="270" r:id="rId27"/>
    <p:sldId id="313" r:id="rId28"/>
    <p:sldId id="314" r:id="rId29"/>
    <p:sldId id="327" r:id="rId30"/>
    <p:sldId id="287" r:id="rId31"/>
    <p:sldId id="273" r:id="rId32"/>
    <p:sldId id="329" r:id="rId33"/>
    <p:sldId id="274" r:id="rId34"/>
    <p:sldId id="332" r:id="rId35"/>
    <p:sldId id="331" r:id="rId36"/>
    <p:sldId id="275" r:id="rId37"/>
    <p:sldId id="333" r:id="rId38"/>
    <p:sldId id="276" r:id="rId39"/>
    <p:sldId id="328" r:id="rId40"/>
    <p:sldId id="312" r:id="rId41"/>
    <p:sldId id="320" r:id="rId42"/>
    <p:sldId id="278" r:id="rId43"/>
    <p:sldId id="317" r:id="rId44"/>
    <p:sldId id="31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92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9sar.schoolrm.ru/sveden/employees/11142/177333/" TargetMode="External"/><Relationship Id="rId2" Type="http://schemas.openxmlformats.org/officeDocument/2006/relationships/hyperlink" Target="http://ds72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7728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208912" cy="1512168"/>
          </a:xfrm>
        </p:spPr>
        <p:txBody>
          <a:bodyPr>
            <a:normAutofit fontScale="850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Чурбановой</a:t>
            </a:r>
            <a:r>
              <a:rPr lang="ru-RU" sz="3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 Татьяны Вячеславовны,</a:t>
            </a:r>
            <a:endParaRPr lang="ru-RU" sz="3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воспитателя</a:t>
            </a:r>
            <a:endParaRPr lang="ru-RU" sz="3400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lang="ru-RU" sz="3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29</a:t>
            </a:r>
            <a:r>
              <a:rPr lang="ru-RU" sz="3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г.о.Саранск</a:t>
            </a:r>
            <a:endParaRPr lang="ru-RU" sz="34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6176" y="3140968"/>
            <a:ext cx="5671968" cy="347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</a:rPr>
              <a:t>Дата рождения: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09.01.1968 г.</a:t>
            </a:r>
            <a:endParaRPr lang="ru-RU" altLang="ru-RU" sz="16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Мордовский ордена Дружбы народов госуниверситет им. Н.П.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Огарёва,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специальность «Физика», квалификация «Физика. Преподаватель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».</a:t>
            </a:r>
          </a:p>
          <a:p>
            <a:pPr lvl="0" algn="just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профессиональная переподготовка </a:t>
            </a:r>
            <a:r>
              <a:rPr lang="ru-RU" sz="1600" dirty="0">
                <a:latin typeface="Times New Roman"/>
                <a:ea typeface="Times New Roman"/>
              </a:rPr>
              <a:t>–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ГБПОУ РМ «</a:t>
            </a:r>
            <a:r>
              <a:rPr lang="ru-RU" sz="1600" b="1" i="1" dirty="0" err="1">
                <a:solidFill>
                  <a:srgbClr val="002060"/>
                </a:solidFill>
                <a:latin typeface="Times New Roman"/>
                <a:ea typeface="Times New Roman"/>
              </a:rPr>
              <a:t>Ичалковский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педагогический колледж» по программе «Дошкольное образование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</a:t>
            </a:r>
          </a:p>
          <a:p>
            <a:pPr lvl="0" algn="just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u="sng" dirty="0" smtClean="0">
                <a:latin typeface="Times New Roman"/>
                <a:ea typeface="Times New Roman"/>
              </a:rPr>
              <a:t>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24 года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33 года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</a:rPr>
              <a:t>высшая /приказ № 313 от 26.03.2019 г./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наград: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Министерства образования и науки Российской Федерации, Знак отличия Министерства просвещения Российской Федерации «Отличник просвещения»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5" t="8504" r="28174" b="52770"/>
          <a:stretch/>
        </p:blipFill>
        <p:spPr bwMode="auto">
          <a:xfrm flipH="1">
            <a:off x="6012160" y="2924944"/>
            <a:ext cx="2952328" cy="3816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3" y="0"/>
            <a:ext cx="484995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5" y="26609"/>
            <a:ext cx="4595879" cy="6498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6" t="9999" r="26982" b="5443"/>
          <a:stretch/>
        </p:blipFill>
        <p:spPr bwMode="auto">
          <a:xfrm>
            <a:off x="4427983" y="35950"/>
            <a:ext cx="4716017" cy="648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8897460" cy="3240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Результаты участия воспитанников  в:  турнирах, соревнованиях,</a:t>
            </a:r>
            <a:b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</a:b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акциях, фестивалях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37112"/>
            <a:ext cx="81369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2129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заочные/дистанционных мероприятия  </a:t>
            </a:r>
            <a:r>
              <a:rPr lang="ru-RU" sz="2400" b="1" i="1" kern="5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сети «Интернет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»– 2 </a:t>
            </a:r>
            <a:endParaRPr lang="ru-RU" sz="2400" b="1" i="1" kern="50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очные муниципальные мероприятия </a:t>
            </a:r>
            <a:r>
              <a:rPr lang="ru-RU" sz="2400" b="1" i="1" kern="5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</a:p>
          <a:p>
            <a:pPr lvl="0" algn="ctr"/>
            <a:r>
              <a:rPr lang="ru-RU" sz="2400" b="1" i="1" kern="5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очные 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республиканские мероприятия – 2</a:t>
            </a:r>
          </a:p>
          <a:p>
            <a:pPr lvl="0" algn="ctr"/>
            <a:r>
              <a:rPr lang="ru-RU" sz="2400" b="1" i="1" kern="5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чные российские мероприятия  - 2 </a:t>
            </a:r>
            <a:endParaRPr lang="ru-RU" sz="2400" b="1" i="1" kern="5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аттестация педагоги\2023-12-08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0"/>
          <a:stretch/>
        </p:blipFill>
        <p:spPr bwMode="auto">
          <a:xfrm>
            <a:off x="2051720" y="-2094"/>
            <a:ext cx="4705781" cy="6834803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94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9" t="6390" r="32369" b="6472"/>
          <a:stretch/>
        </p:blipFill>
        <p:spPr bwMode="auto">
          <a:xfrm>
            <a:off x="2267744" y="12220"/>
            <a:ext cx="4860098" cy="6755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аттестация 2023 - 2024\Чурбанова\АТТЕСТАЦИЯ 2024\К.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349"/>
            <a:ext cx="9144000" cy="64673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23-12-04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b="3180"/>
          <a:stretch/>
        </p:blipFill>
        <p:spPr bwMode="auto">
          <a:xfrm>
            <a:off x="2335236" y="0"/>
            <a:ext cx="4961714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аттестация 2023 - 2024\Чурбанова\АТТЕСТАЦИЯ 2024\Марочкин.jpg"/>
          <p:cNvPicPr>
            <a:picLocks noChangeAspect="1" noChangeArrowheads="1"/>
          </p:cNvPicPr>
          <p:nvPr/>
        </p:nvPicPr>
        <p:blipFill rotWithShape="1">
          <a:blip r:embed="rId2" cstate="print"/>
          <a:srcRect l="5001" t="1640" r="3414" b="1949"/>
          <a:stretch/>
        </p:blipFill>
        <p:spPr bwMode="auto">
          <a:xfrm>
            <a:off x="5473" y="21920"/>
            <a:ext cx="4427984" cy="687189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</p:pic>
      <p:pic>
        <p:nvPicPr>
          <p:cNvPr id="6" name="Picture 2" descr="C:\Users\rabotnik\Desktop\НАГРАДЫ КОНКУРСЫ\2020 - 2021\43 сад ЛДПР\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botnik\Desktop\аттестация педагоги\2023-12-08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0"/>
            <a:ext cx="4985415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06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36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MS Gothic" charset="-128"/>
                <a:cs typeface="Lucida Sans Unicode"/>
              </a:rPr>
              <a:t>Представление собственного инновационного педагогического опыта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b="1" kern="0" dirty="0" smtClean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на сайте </a:t>
            </a:r>
            <a: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  <a:hlinkClick r:id="rId2"/>
              </a:rPr>
              <a:t>ds29sar.schoolrm.ru</a:t>
            </a:r>
            <a: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kern="0" dirty="0" smtClean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ссылка:</a:t>
            </a:r>
          </a:p>
          <a:p>
            <a:pPr algn="ctr">
              <a:buNone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https://ds29sar.schoolrm.ru/sveden/employees/11142/177333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НАГРАДЫ КОНКУРСЫ\2021 - 2022\Филев_Андрей_панжема_2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5" y="188640"/>
            <a:ext cx="9161975" cy="648072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13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  <a:p>
            <a:pPr algn="ctr">
              <a:buNone/>
            </a:pPr>
            <a:endParaRPr lang="ru-RU" sz="2400" b="1" kern="5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уровень </a:t>
            </a:r>
            <a:r>
              <a:rPr lang="ru-RU" sz="2400" b="1" i="1" kern="5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образовательной организации - 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</a:t>
            </a:r>
            <a:endParaRPr lang="ru-RU" sz="2400" b="1" i="1" kern="50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муниципальный уровень - 1</a:t>
            </a:r>
            <a:endParaRPr lang="ru-RU" sz="2400" b="1" i="1" kern="50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i="1" kern="5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Республиканский уровень – 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</a:t>
            </a:r>
            <a:endParaRPr lang="ru-RU" sz="2400" b="1" i="1" kern="50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Международный </a:t>
            </a:r>
            <a:r>
              <a:rPr lang="ru-RU" sz="2400" b="1" i="1" kern="5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уровень 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-1</a:t>
            </a:r>
            <a:endParaRPr lang="ru-RU" sz="2400" b="1" i="1" kern="50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rabotnik\Desktop\аттестация педагоги\2023-12-08\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 bwMode="auto">
          <a:xfrm>
            <a:off x="-247" y="0"/>
            <a:ext cx="4500239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abotnik\Desktop\аттестация педагоги\2023-12-08\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t="-3236" b="3236"/>
          <a:stretch/>
        </p:blipFill>
        <p:spPr bwMode="auto">
          <a:xfrm>
            <a:off x="4499993" y="-243408"/>
            <a:ext cx="4644008" cy="7101408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672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9949" r="65033" b="13678"/>
          <a:stretch/>
        </p:blipFill>
        <p:spPr bwMode="auto">
          <a:xfrm>
            <a:off x="1835696" y="14424"/>
            <a:ext cx="4951828" cy="684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48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аттестация 2023 - 2024\Чурбанова\АТТЕСТАЦИЯ 2024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51" name="Picture 3" descr="G:\аттестация 2023 - 2024\Чурбанова\АТТЕСТАЦИЯ 2024\выступление Чурбанова 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5-конечная звезда 1"/>
          <p:cNvSpPr/>
          <p:nvPr/>
        </p:nvSpPr>
        <p:spPr>
          <a:xfrm>
            <a:off x="611560" y="1700808"/>
            <a:ext cx="216024" cy="144016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5364088" y="3573016"/>
            <a:ext cx="216024" cy="144016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" y="-22532"/>
            <a:ext cx="4552704" cy="6880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2532"/>
            <a:ext cx="4587662" cy="6880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5004048" y="2780928"/>
            <a:ext cx="216024" cy="144016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33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84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" y="116632"/>
            <a:ext cx="908570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pPr algn="ctr">
              <a:buNone/>
            </a:pP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Проведение открытых занятий, мастер-классов, мероприятий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abotnik\Desktop\аттестация педагоги\2023-12-08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3768" y="-27654"/>
            <a:ext cx="4606655" cy="6885653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6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Участие в инновационной (экспериментальной) деятельности</a:t>
            </a:r>
            <a:endParaRPr lang="ru-RU" sz="4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 2023 - 2024\Чурбанова\АТТЕСТАЦИЯ 2024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868838" cy="6858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883192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Позитивные результаты работы с воспитанниками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abotnik\Desktop\аттестация педагоги\2023-12-08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" y="0"/>
            <a:ext cx="4513791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rabotnik\Desktop\аттестация педагоги\2023-12-08\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/>
          <a:stretch/>
        </p:blipFill>
        <p:spPr bwMode="auto">
          <a:xfrm>
            <a:off x="4535201" y="0"/>
            <a:ext cx="4608799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09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Качество взаимодействия с родителями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botnik\Desktop\аттестация педагоги\2023-12-08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68"/>
            <a:ext cx="4644008" cy="6827731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rabotnik\Desktop\аттестация педагоги\2023-12-08\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/>
          <a:stretch/>
        </p:blipFill>
        <p:spPr bwMode="auto">
          <a:xfrm>
            <a:off x="4618788" y="7685"/>
            <a:ext cx="4525211" cy="685031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285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abotnik\Desktop\аттестация педагоги\2023-12-08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985414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89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Работа с детьми из социально – неблагополучных семей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23-12-14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993"/>
            <a:ext cx="4978877" cy="68490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601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Участие педагога в профессиональных конкурса</a:t>
            </a:r>
            <a:endParaRPr lang="ru-RU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abotnik\Desktop\аттестация педагоги\2023-12-08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506"/>
            <a:ext cx="4968552" cy="683480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33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23-12-08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985414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93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аттестация 2023 - 2024\Чурбанова\АТТЕСТАЦИЯ 2024\103 Тарасова, Чурба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9" y="0"/>
            <a:ext cx="4335827" cy="6858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93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НАГРАДЫ КОНКУРСЫ\2021 - 2022\чурбанов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/>
          <a:stretch/>
        </p:blipFill>
        <p:spPr bwMode="auto">
          <a:xfrm>
            <a:off x="-4373" y="-30651"/>
            <a:ext cx="4475651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abotnik\Desktop\аттестация педагоги\2023-12-04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80" y="-2434"/>
            <a:ext cx="4663103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47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1396752"/>
          </a:xfrm>
        </p:spPr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Награды и поощрения</a:t>
            </a:r>
            <a:endParaRPr lang="ru-RU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 2023 - 2024\Чурбанова\грамота.jpg"/>
          <p:cNvPicPr>
            <a:picLocks noChangeAspect="1" noChangeArrowheads="1"/>
          </p:cNvPicPr>
          <p:nvPr/>
        </p:nvPicPr>
        <p:blipFill>
          <a:blip r:embed="rId2" cstate="print"/>
          <a:srcRect r="4143"/>
          <a:stretch>
            <a:fillRect/>
          </a:stretch>
        </p:blipFill>
        <p:spPr bwMode="auto">
          <a:xfrm>
            <a:off x="2079426" y="0"/>
            <a:ext cx="477859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аттестация 2023 - 2024\Чурбанова\награда знак отличия.jpg"/>
          <p:cNvPicPr>
            <a:picLocks noChangeAspect="1" noChangeArrowheads="1"/>
          </p:cNvPicPr>
          <p:nvPr/>
        </p:nvPicPr>
        <p:blipFill>
          <a:blip r:embed="rId2"/>
          <a:srcRect l="18450" r="6767" b="63604"/>
          <a:stretch>
            <a:fillRect/>
          </a:stretch>
        </p:blipFill>
        <p:spPr bwMode="auto">
          <a:xfrm>
            <a:off x="357157" y="357166"/>
            <a:ext cx="8429685" cy="56436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23-12-08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62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аттестация педагоги\2023-12-08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342"/>
            <a:ext cx="4968552" cy="68348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6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2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Estrangelo Edessa" panose="03080600000000000000" pitchFamily="66" charset="0"/>
              </a:rPr>
              <a:t>Наставничество</a:t>
            </a:r>
            <a:endParaRPr lang="ru-RU" sz="4000" dirty="0">
              <a:latin typeface="Georgia" panose="02040502050405020303" pitchFamily="18" charset="0"/>
              <a:cs typeface="Estrangelo Edessa" panose="03080600000000000000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23-12-14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/>
          <a:stretch/>
        </p:blipFill>
        <p:spPr bwMode="auto">
          <a:xfrm>
            <a:off x="4586514" y="55931"/>
            <a:ext cx="4557486" cy="68286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9364" t="1756" r="10367"/>
          <a:stretch/>
        </p:blipFill>
        <p:spPr bwMode="auto">
          <a:xfrm>
            <a:off x="138516" y="-1872"/>
            <a:ext cx="4427984" cy="685987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1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95" y="19168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Наличие публикаций</a:t>
            </a:r>
            <a:endParaRPr lang="ru-RU" sz="4000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21297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kern="5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Материалы, прошедшие экспертизу  на сайтах, порталах сети Интернет 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- 1 </a:t>
            </a:r>
            <a:endParaRPr lang="ru-RU" sz="3200" b="1" i="1" kern="50" dirty="0">
              <a:solidFill>
                <a:srgbClr val="0000CC"/>
              </a:solidFill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i="1" kern="5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Муниципальный - </a:t>
            </a:r>
            <a:r>
              <a:rPr lang="ru-RU" sz="2400" b="1" i="1" kern="50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1</a:t>
            </a:r>
            <a:endParaRPr lang="ru-RU" sz="3200" b="1" i="1" kern="50" dirty="0">
              <a:solidFill>
                <a:srgbClr val="0000CC"/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239</Words>
  <Application>Microsoft Office PowerPoint</Application>
  <PresentationFormat>Экран (4:3)</PresentationFormat>
  <Paragraphs>38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МИНИСТЕРСТВО ОБРАЗОВАНИЯ РМ ПОРТФОЛИО</vt:lpstr>
      <vt:lpstr>Представление собственного инновационного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1</dc:creator>
  <cp:lastModifiedBy>Воспитатель</cp:lastModifiedBy>
  <cp:revision>88</cp:revision>
  <dcterms:created xsi:type="dcterms:W3CDTF">2021-10-12T06:35:42Z</dcterms:created>
  <dcterms:modified xsi:type="dcterms:W3CDTF">2023-12-14T09:25:25Z</dcterms:modified>
</cp:coreProperties>
</file>