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60" r:id="rId3"/>
    <p:sldId id="275" r:id="rId4"/>
    <p:sldId id="274" r:id="rId5"/>
    <p:sldId id="276" r:id="rId6"/>
    <p:sldId id="262" r:id="rId7"/>
    <p:sldId id="263" r:id="rId8"/>
    <p:sldId id="266" r:id="rId9"/>
    <p:sldId id="273" r:id="rId10"/>
    <p:sldId id="277" r:id="rId11"/>
    <p:sldId id="259" r:id="rId12"/>
    <p:sldId id="265" r:id="rId13"/>
    <p:sldId id="272" r:id="rId14"/>
    <p:sldId id="278" r:id="rId15"/>
    <p:sldId id="271" r:id="rId16"/>
    <p:sldId id="261" r:id="rId17"/>
    <p:sldId id="269" r:id="rId18"/>
    <p:sldId id="264" r:id="rId19"/>
    <p:sldId id="279" r:id="rId20"/>
    <p:sldId id="280" r:id="rId21"/>
    <p:sldId id="281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6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996" autoAdjust="0"/>
    <p:restoredTop sz="94713" autoAdjust="0"/>
  </p:normalViewPr>
  <p:slideViewPr>
    <p:cSldViewPr>
      <p:cViewPr varScale="1">
        <p:scale>
          <a:sx n="103" d="100"/>
          <a:sy n="103" d="100"/>
        </p:scale>
        <p:origin x="1410" y="1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EF4E83-FF41-4D4B-BA62-2194EE775DC1}" type="datetimeFigureOut">
              <a:rPr lang="ru-RU" smtClean="0"/>
              <a:pPr/>
              <a:t>11.05.2020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4CACE2-4FAC-463A-A4A9-B55AE1B35A0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08362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4CACE2-4FAC-463A-A4A9-B55AE1B35A08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9763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F67D2-070C-4FFA-BDCE-0850E8E12788}" type="datetimeFigureOut">
              <a:rPr lang="ru-RU" smtClean="0"/>
              <a:pPr/>
              <a:t>11.05.2020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1C685-4AE9-45EC-97E8-9B05998A57B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F67D2-070C-4FFA-BDCE-0850E8E12788}" type="datetimeFigureOut">
              <a:rPr lang="ru-RU" smtClean="0"/>
              <a:pPr/>
              <a:t>11.05.2020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1C685-4AE9-45EC-97E8-9B05998A57B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F67D2-070C-4FFA-BDCE-0850E8E12788}" type="datetimeFigureOut">
              <a:rPr lang="ru-RU" smtClean="0"/>
              <a:pPr/>
              <a:t>11.05.2020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1C685-4AE9-45EC-97E8-9B05998A57B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F67D2-070C-4FFA-BDCE-0850E8E12788}" type="datetimeFigureOut">
              <a:rPr lang="ru-RU" smtClean="0"/>
              <a:pPr/>
              <a:t>11.05.2020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1C685-4AE9-45EC-97E8-9B05998A57B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F67D2-070C-4FFA-BDCE-0850E8E12788}" type="datetimeFigureOut">
              <a:rPr lang="ru-RU" smtClean="0"/>
              <a:pPr/>
              <a:t>11.05.2020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1C685-4AE9-45EC-97E8-9B05998A57B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F67D2-070C-4FFA-BDCE-0850E8E12788}" type="datetimeFigureOut">
              <a:rPr lang="ru-RU" smtClean="0"/>
              <a:pPr/>
              <a:t>11.05.2020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1C685-4AE9-45EC-97E8-9B05998A57B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F67D2-070C-4FFA-BDCE-0850E8E12788}" type="datetimeFigureOut">
              <a:rPr lang="ru-RU" smtClean="0"/>
              <a:pPr/>
              <a:t>11.05.2020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1C685-4AE9-45EC-97E8-9B05998A57B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F67D2-070C-4FFA-BDCE-0850E8E12788}" type="datetimeFigureOut">
              <a:rPr lang="ru-RU" smtClean="0"/>
              <a:pPr/>
              <a:t>11.05.2020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1C685-4AE9-45EC-97E8-9B05998A57B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F67D2-070C-4FFA-BDCE-0850E8E12788}" type="datetimeFigureOut">
              <a:rPr lang="ru-RU" smtClean="0"/>
              <a:pPr/>
              <a:t>11.05.2020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1C685-4AE9-45EC-97E8-9B05998A57B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F67D2-070C-4FFA-BDCE-0850E8E12788}" type="datetimeFigureOut">
              <a:rPr lang="ru-RU" smtClean="0"/>
              <a:pPr/>
              <a:t>11.05.2020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1C685-4AE9-45EC-97E8-9B05998A57B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F67D2-070C-4FFA-BDCE-0850E8E12788}" type="datetimeFigureOut">
              <a:rPr lang="ru-RU" smtClean="0"/>
              <a:pPr/>
              <a:t>11.05.2020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1C685-4AE9-45EC-97E8-9B05998A57B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DF67D2-070C-4FFA-BDCE-0850E8E12788}" type="datetimeFigureOut">
              <a:rPr lang="ru-RU" smtClean="0"/>
              <a:pPr/>
              <a:t>11.05.2020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11C685-4AE9-45EC-97E8-9B05998A57B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5" Type="http://schemas.openxmlformats.org/officeDocument/2006/relationships/image" Target="../media/image11.png"/><Relationship Id="rId4" Type="http://schemas.openxmlformats.org/officeDocument/2006/relationships/image" Target="../media/image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Никита\Desktop\spring-background-1024x78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035273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0"/>
            <a:ext cx="8568952" cy="1412776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МАДОУ « Центр развития ребёнка – детский сад №58»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563888" y="5805264"/>
            <a:ext cx="5472608" cy="864096"/>
          </a:xfrm>
        </p:spPr>
        <p:txBody>
          <a:bodyPr>
            <a:noAutofit/>
          </a:bodyPr>
          <a:lstStyle/>
          <a:p>
            <a:pPr algn="r"/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 воспитатель подготовительной группы №8</a:t>
            </a:r>
          </a:p>
          <a:p>
            <a:pPr algn="r"/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Кирюшкина 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</a:t>
            </a:r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.О.</a:t>
            </a:r>
            <a:endParaRPr lang="ru-RU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1988840"/>
            <a:ext cx="8820472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Речевое развитие </a:t>
            </a:r>
          </a:p>
          <a:p>
            <a:pPr algn="ctr"/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</a:rPr>
              <a:t>п</a:t>
            </a:r>
            <a:r>
              <a:rPr lang="ru-RU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одготовительная группа</a:t>
            </a:r>
          </a:p>
          <a:p>
            <a:endParaRPr lang="ru-RU" sz="3200" b="1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r>
              <a:rPr lang="ru-RU" sz="32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Беседа </a:t>
            </a:r>
            <a:r>
              <a:rPr lang="ru-RU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о книжных иллюстрациях. </a:t>
            </a:r>
            <a:endParaRPr lang="ru-RU" sz="3200" b="1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r>
              <a:rPr lang="ru-RU" sz="32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Чтение </a:t>
            </a:r>
            <a:r>
              <a:rPr lang="ru-RU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рассказа В. Бианки «Май»</a:t>
            </a:r>
            <a:endParaRPr lang="ru-RU" sz="3200" b="1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Никита\Desktop\spring-background-1024x78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-177273"/>
            <a:ext cx="9144000" cy="7035273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-99392"/>
            <a:ext cx="8928992" cy="1470025"/>
          </a:xfrm>
        </p:spPr>
        <p:txBody>
          <a:bodyPr>
            <a:normAutofit/>
          </a:bodyPr>
          <a:lstStyle/>
          <a:p>
            <a:pPr indent="269875">
              <a:spcAft>
                <a:spcPts val="0"/>
              </a:spcAft>
            </a:pPr>
            <a:r>
              <a:rPr lang="ru-RU" sz="18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Но уж было в нём весело, не то что зимой. Налетело много разных птиц, и все они порхали между деревьями, прыгали по земле и пели — пели на ветвях, на макушках деревьев и в воздухе.</a:t>
            </a:r>
            <a:r>
              <a:rPr lang="ru-RU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27784" y="1163842"/>
            <a:ext cx="4194412" cy="5694158"/>
          </a:xfrm>
          <a:prstGeom prst="rect">
            <a:avLst/>
          </a:prstGeom>
        </p:spPr>
      </p:pic>
      <p:pic>
        <p:nvPicPr>
          <p:cNvPr id="3" name="zvuki-prirody-zvuki-utrennego-lesa_(muztron.co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60550" y="55172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813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94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Никита\Desktop\spring-background-1024x78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77273"/>
            <a:ext cx="9144000" cy="7035273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24138"/>
            <a:ext cx="9144000" cy="1470025"/>
          </a:xfrm>
        </p:spPr>
        <p:txBody>
          <a:bodyPr>
            <a:normAutofit/>
          </a:bodyPr>
          <a:lstStyle/>
          <a:p>
            <a:pPr indent="269875">
              <a:spcAft>
                <a:spcPts val="0"/>
              </a:spcAft>
            </a:pPr>
            <a:r>
              <a:rPr lang="ru-RU" sz="18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Солнце теперь вставало очень рано, ложилось поздно и так усердно светило всем на земле и так грело, что жить стало легко. Синичке больше не надо было заботиться о ночлеге: найдёт свободное дупло — хорошо, не найдёт — и так переночует где-нибудь на ветке или в чаще.</a:t>
            </a:r>
            <a:r>
              <a:rPr lang="ru-RU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C:\Users\Никита\Desktop\img_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5696" y="1328986"/>
            <a:ext cx="6120680" cy="552901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Никита\Desktop\spring-background-1024x78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77273"/>
            <a:ext cx="9144000" cy="7035273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1"/>
            <a:ext cx="9144000" cy="980728"/>
          </a:xfrm>
        </p:spPr>
        <p:txBody>
          <a:bodyPr>
            <a:normAutofit fontScale="90000"/>
          </a:bodyPr>
          <a:lstStyle/>
          <a:p>
            <a:pPr indent="269875">
              <a:spcAft>
                <a:spcPts val="0"/>
              </a:spcAft>
            </a:pPr>
            <a:r>
              <a:rPr lang="ru-RU" sz="18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8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8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8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8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</a:t>
            </a:r>
            <a:r>
              <a:rPr lang="ru-RU" sz="20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вот раз вечерком ей показалось, будто лес в тумане. Лёгкий зеленоватый туман окутал все берёзы, осины, ольхи. А когда на следующий день над лесом поднялось солнце, на каждой берёзе, на всякой веточке показались точно маленькие зелёные пальчики: это стали распускаться листья.</a:t>
            </a: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Тут </a:t>
            </a:r>
            <a:r>
              <a:rPr lang="ru-RU" sz="20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начался лесной праздник.</a:t>
            </a: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sz="20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Засвистал</a:t>
            </a:r>
            <a:r>
              <a:rPr lang="ru-RU" sz="20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защёлкал в кустах Соловей.</a:t>
            </a: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sz="20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ru-RU" sz="20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каждой луже урчали и квакали лягушки.</a:t>
            </a: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C:\Users\Никита\Desktop\img_2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95736" y="2171606"/>
            <a:ext cx="4913605" cy="468639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Никита\Desktop\spring-background-1024x78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77273"/>
            <a:ext cx="9144000" cy="7035273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1"/>
            <a:ext cx="8640960" cy="908720"/>
          </a:xfrm>
        </p:spPr>
        <p:txBody>
          <a:bodyPr>
            <a:noAutofit/>
          </a:bodyPr>
          <a:lstStyle/>
          <a:p>
            <a:pPr indent="269875">
              <a:spcAft>
                <a:spcPts val="0"/>
              </a:spcAft>
            </a:pPr>
            <a:r>
              <a:rPr lang="ru-RU" sz="18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Цвели деревья и ландыши. Майские жуки с гуденьем носились между ветвями. Бабочки порхали с цветка на цветок. Звонко куковала Кукушка.</a:t>
            </a:r>
            <a:r>
              <a:rPr lang="ru-RU" sz="1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C:\Users\Никита\Desktop\img_2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79714"/>
            <a:ext cx="3960440" cy="3039224"/>
          </a:xfrm>
          <a:prstGeom prst="rect">
            <a:avLst/>
          </a:prstGeom>
          <a:noFill/>
        </p:spPr>
      </p:pic>
      <p:pic>
        <p:nvPicPr>
          <p:cNvPr id="7" name="Picture 5" descr="C:\Users\Никита\Desktop\Май Бианки кортинки\1285502696_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17009" y="980728"/>
            <a:ext cx="4026586" cy="3038210"/>
          </a:xfrm>
          <a:prstGeom prst="rect">
            <a:avLst/>
          </a:prstGeom>
          <a:noFill/>
        </p:spPr>
      </p:pic>
      <p:pic>
        <p:nvPicPr>
          <p:cNvPr id="8" name="Picture 2" descr="C:\Users\Никита\Desktop\Happy-Spring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03849" y="4018938"/>
            <a:ext cx="4493299" cy="28083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Никита\Desktop\spring-background-1024x78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77273"/>
            <a:ext cx="9144000" cy="7035273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-99392"/>
            <a:ext cx="9144000" cy="1470025"/>
          </a:xfrm>
        </p:spPr>
        <p:txBody>
          <a:bodyPr>
            <a:normAutofit/>
          </a:bodyPr>
          <a:lstStyle/>
          <a:p>
            <a:pPr indent="269875">
              <a:spcAft>
                <a:spcPts val="0"/>
              </a:spcAft>
            </a:pPr>
            <a:r>
              <a:rPr lang="ru-RU" sz="18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Друг Зиньки — Дятел-</a:t>
            </a:r>
            <a:r>
              <a:rPr lang="ru-RU" sz="18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Красношапочник</a:t>
            </a:r>
            <a:r>
              <a:rPr lang="ru-RU" sz="18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— и тот не тужил, что не умеет петь: отыщет сучок посуше и так лихо барабанит по нему носом, что по всему лесу слышна звонкая барабанная дробь.</a:t>
            </a:r>
            <a:r>
              <a:rPr lang="ru-RU" sz="1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616" y="1950295"/>
            <a:ext cx="7132938" cy="4907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651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Никита\Desktop\spring-background-1024x78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91" y="0"/>
            <a:ext cx="9144000" cy="7035273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29209" y="116632"/>
            <a:ext cx="89644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 дикие голуби поднимались высоко над лесом и проделывали в воздухе головокружительные фокусы и мёртвые петли. Каждый веселился на свой лад, кто как </a:t>
            </a:r>
            <a:r>
              <a:rPr lang="ru-RU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умел. Зиньке </a:t>
            </a:r>
            <a:r>
              <a:rPr lang="ru-RU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всё было любопытно. Зинька всюду поспевала и радовалась вместе со всеми.</a:t>
            </a:r>
            <a:endParaRPr lang="ru-RU" b="1" i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 descr="https://ae01.alicdn.com/kf/HTB1monxaOzxK1RjSspjq6AS.pXap/1835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901507"/>
            <a:ext cx="5976664" cy="41197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Никита\Desktop\spring-background-1024x78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035273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332656"/>
            <a:ext cx="9036496" cy="1008112"/>
          </a:xfrm>
        </p:spPr>
        <p:txBody>
          <a:bodyPr>
            <a:normAutofit fontScale="90000"/>
          </a:bodyPr>
          <a:lstStyle/>
          <a:p>
            <a:pPr>
              <a:spcAft>
                <a:spcPts val="0"/>
              </a:spcAft>
            </a:pPr>
            <a:r>
              <a:rPr lang="ru-RU" sz="18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8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8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8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 </a:t>
            </a:r>
            <a:r>
              <a:rPr lang="ru-RU" sz="20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утрам на заре слышала </a:t>
            </a:r>
            <a:r>
              <a:rPr lang="ru-RU" sz="20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Зинька  </a:t>
            </a:r>
            <a:r>
              <a:rPr lang="ru-RU" sz="20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чьи-то громогласные крики, будто в трубы кто-то трубил где-то за лесом.</a:t>
            </a: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sz="20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Полетела </a:t>
            </a:r>
            <a:r>
              <a:rPr lang="ru-RU" sz="20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она в ту сторону и вот видит: болото, мох да мох, и сосенки на нём растут. И ходят на болоте такие большие птицы, каких никогда ещё Зинька не видела, — прямо с баранов ростом, и шеи у них долгие-долгие</a:t>
            </a:r>
            <a:r>
              <a:rPr lang="ru-RU" sz="20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ru-RU" sz="20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Вдруг подняли они свои шеи-трубы да как затрубят, как загремят</a:t>
            </a:r>
            <a:r>
              <a:rPr lang="ru-RU" sz="20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— </a:t>
            </a:r>
            <a:r>
              <a:rPr lang="ru-RU" sz="20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Тррру-рру</a:t>
            </a:r>
            <a:r>
              <a:rPr lang="ru-RU" sz="20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! </a:t>
            </a:r>
            <a:r>
              <a:rPr lang="ru-RU" sz="20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Тррру-рру</a:t>
            </a:r>
            <a:r>
              <a:rPr lang="ru-RU" sz="20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!</a:t>
            </a: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Совсем оглушили </a:t>
            </a: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синичку.</a:t>
            </a:r>
            <a:r>
              <a:rPr lang="ru-RU" sz="20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0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C:\Users\Никита\Desktop\01lab6eak121991453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15816" y="2780928"/>
            <a:ext cx="3672408" cy="42543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Никита\Desktop\spring-background-1024x78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77273"/>
            <a:ext cx="9144000" cy="7035273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384438"/>
            <a:ext cx="9073008" cy="1470025"/>
          </a:xfrm>
        </p:spPr>
        <p:txBody>
          <a:bodyPr>
            <a:normAutofit fontScale="90000"/>
          </a:bodyPr>
          <a:lstStyle/>
          <a:p>
            <a:r>
              <a:rPr lang="ru-RU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Потом один растопырил крылья и пушистый свой хвост, поклонился до земли соседям да вдруг и пошёл в пляс: засеменил, засеменил ногами и пошёл по кругу, всё по кругу; то </a:t>
            </a:r>
            <a:r>
              <a:rPr lang="ru-RU" sz="20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одну </a:t>
            </a:r>
            <a:r>
              <a:rPr lang="ru-RU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ногу выкинет, то другую, то поклонится, то подпрыгнет, то вприсядку пойдёт, — умора! А другие на него смотрят, собрались кругом, крыльями враз хлопают.</a:t>
            </a:r>
            <a:r>
              <a:rPr lang="ru-RU" sz="6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66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6" name="Picture 2" descr="C:\Users\Никита\Desktop\bv-173-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1720" y="2402787"/>
            <a:ext cx="5635502" cy="441334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Никита\Desktop\spring-background-1024x78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77273"/>
            <a:ext cx="9144000" cy="7035273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587886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у кого было </a:t>
            </a:r>
            <a:r>
              <a:rPr lang="ru-RU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Зиньке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спросить в лесу, что это за птицы-великаны, и полетела она в город к Старому Воробью</a:t>
            </a: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Старый Воробей сказал ей</a:t>
            </a: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Это журавли: птицы серьёзные, почтенные, а сейчас, видишь, что выделывают. Потому это, что пришёл весёлый месяц май, и лес оделся, и все цветы цветут, и все пташки поют. Солнце теперь всех обогрело и светлую всем радость дало.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C:\Users\Никита\Desktop\94234_html_m101ac8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15816" y="2274866"/>
            <a:ext cx="3923928" cy="458313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Никита\Desktop\spring-background-1024x78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77273"/>
            <a:ext cx="9144000" cy="7035273"/>
          </a:xfrm>
          <a:prstGeom prst="rect">
            <a:avLst/>
          </a:prstGeom>
          <a:noFill/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Никита\Desktop\b9a91df0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6778" y="2229540"/>
            <a:ext cx="8570443" cy="4213541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215516" y="-99392"/>
            <a:ext cx="871296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69875" algn="just">
              <a:spcAft>
                <a:spcPts val="0"/>
              </a:spcAft>
            </a:pPr>
            <a:r>
              <a:rPr lang="ru-RU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Рефлексия: Ребята расскажите пожалуйста, что больше всего вам запомнилось в этом рассказе? </a:t>
            </a:r>
            <a:r>
              <a:rPr lang="ru-RU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b="1" i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69875" algn="just">
              <a:spcAft>
                <a:spcPts val="0"/>
              </a:spcAft>
            </a:pPr>
            <a:r>
              <a:rPr lang="ru-RU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Какое время года описывается и где все происходит</a:t>
            </a:r>
            <a:r>
              <a:rPr lang="ru-RU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pPr indent="269875" algn="just">
              <a:spcAft>
                <a:spcPts val="0"/>
              </a:spcAft>
            </a:pP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ru-RU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 по каким признакам можно понять, что наступила весна? (Ответы детей)</a:t>
            </a:r>
            <a:endParaRPr lang="ru-RU" b="1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69875" algn="just">
              <a:spcAft>
                <a:spcPts val="0"/>
              </a:spcAft>
            </a:pPr>
            <a:r>
              <a:rPr lang="ru-RU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Кто является главным героем сказки</a:t>
            </a:r>
            <a:r>
              <a:rPr lang="ru-RU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(Ответы детей)</a:t>
            </a:r>
            <a:endParaRPr lang="ru-RU" b="1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69875" algn="just">
              <a:spcAft>
                <a:spcPts val="0"/>
              </a:spcAft>
            </a:pPr>
            <a:r>
              <a:rPr lang="ru-RU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 </a:t>
            </a:r>
            <a:r>
              <a:rPr lang="ru-RU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Кого она встретила в майском лесу? (Ответы детей).</a:t>
            </a:r>
            <a:endParaRPr lang="ru-RU" b="1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69875" algn="just">
              <a:spcAft>
                <a:spcPts val="0"/>
              </a:spcAft>
            </a:pPr>
            <a:r>
              <a:rPr lang="ru-RU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b="1" i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69875" algn="just">
              <a:spcAft>
                <a:spcPts val="0"/>
              </a:spcAft>
            </a:pPr>
            <a:endParaRPr lang="ru-RU" b="1" i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1094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Никита\Desktop\spring-background-1024x78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9" y="0"/>
            <a:ext cx="9144000" cy="7035273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692696"/>
            <a:ext cx="8712968" cy="320551"/>
          </a:xfrm>
        </p:spPr>
        <p:txBody>
          <a:bodyPr>
            <a:normAutofit fontScale="90000"/>
          </a:bodyPr>
          <a:lstStyle/>
          <a:p>
            <a:pPr algn="just"/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dirty="0"/>
              <a:t/>
            </a:r>
            <a:br>
              <a:rPr lang="ru-RU" sz="2400" b="1" dirty="0"/>
            </a:b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Учить детей воспринимать книжные иллюстрации как самоценность и источник информации. С помощью рассказа В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Бианки </a:t>
            </a:r>
            <a:r>
              <a:rPr lang="ru-RU" sz="2400" dirty="0"/>
              <a:t>познакомить детей с приметами мая- последнего месяца весны.</a:t>
            </a:r>
            <a:br>
              <a:rPr lang="ru-RU" sz="2400" dirty="0"/>
            </a:b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9512" y="3082852"/>
            <a:ext cx="8784976" cy="1752600"/>
          </a:xfrm>
        </p:spPr>
        <p:txBody>
          <a:bodyPr>
            <a:normAutofit/>
          </a:bodyPr>
          <a:lstStyle/>
          <a:p>
            <a:pPr algn="just"/>
            <a:r>
              <a:rPr lang="ru-RU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Литература: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В.В.Гербова 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 Развитие речи в детском саду. Подготовительная к школе  группа.» ( 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стр. 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79.)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Никита\Desktop\spring-background-1024x78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77273"/>
            <a:ext cx="9144000" cy="7035273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0" y="116632"/>
            <a:ext cx="9036496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69875" algn="ctr"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Продуктивная деятельность: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69875" algn="just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spcAft>
                <a:spcPts val="0"/>
              </a:spcAft>
              <a:buFontTx/>
              <a:buChar char="-"/>
            </a:pPr>
            <a:r>
              <a:rPr lang="ru-RU" sz="2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Ребята я думаю что вам понравилось наше занятие. Вы </a:t>
            </a: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знаете все признаки весны, умеете </a:t>
            </a:r>
            <a:r>
              <a:rPr lang="ru-RU" sz="2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беречь и любить </a:t>
            </a: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природу, знаете рассказы писателя В. В. </a:t>
            </a:r>
            <a:r>
              <a:rPr lang="ru-RU" sz="2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Бианки. </a:t>
            </a:r>
          </a:p>
          <a:p>
            <a:pPr algn="just">
              <a:spcAft>
                <a:spcPts val="0"/>
              </a:spcAft>
            </a:pPr>
            <a:endParaRPr lang="ru-RU" sz="2000" b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Мне </a:t>
            </a: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кажется, с таким хорошим, приподнятым настроением, вы бы хотели поделиться со своими родителями. И сейчас я вам предлагаю, </a:t>
            </a:r>
            <a:r>
              <a:rPr lang="ru-RU" sz="2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нарисовать по вашим представлениям свой «Майский </a:t>
            </a: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лес</a:t>
            </a:r>
            <a:r>
              <a:rPr lang="ru-RU" sz="2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». </a:t>
            </a: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20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168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Никита\Desktop\spring-background-1024x78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28298"/>
            <a:ext cx="9144000" cy="7035273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2627784" y="2348880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/>
            <a:r>
              <a:rPr lang="ru-RU" sz="3200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внимание!!!</a:t>
            </a:r>
            <a:endParaRPr lang="ru-RU" sz="3200" b="0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3396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Никита\Desktop\spring-background-1024x78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77273"/>
            <a:ext cx="9144000" cy="7035273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116632"/>
            <a:ext cx="8784976" cy="1470025"/>
          </a:xfrm>
        </p:spPr>
        <p:txBody>
          <a:bodyPr>
            <a:normAutofit/>
          </a:bodyPr>
          <a:lstStyle/>
          <a:p>
            <a:pPr algn="just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Здравствуйте ребята! Мы сегодня с вами продолжим знакомство с одним из замечательных писателей, который в основном писал о природе.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Посмотрите, перед вами Виталий Валентинович Бианки.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9552" y="2204864"/>
            <a:ext cx="4645024" cy="3285740"/>
          </a:xfrm>
        </p:spPr>
        <p:txBody>
          <a:bodyPr>
            <a:normAutofit/>
          </a:bodyPr>
          <a:lstStyle/>
          <a:p>
            <a:pPr indent="269875" algn="just">
              <a:spcAft>
                <a:spcPts val="0"/>
              </a:spcAft>
            </a:pP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Виталий Бианки 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был писателем и учёным, изучал родную природу, много путешествовал, наблюдал за жизнью птиц, насекомых, животных, рыб. А потом все свои наблюдения он описывал в рассказах и сказках. В. Бианки очень любил детей, любил рассказывать им о тайнах природы. Вел для ребят передачи по радио о природе. Эти передачи назывались «Лесные газеты», «Вести из леса».</a:t>
            </a:r>
            <a:endParaRPr lang="ru-RU" sz="18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https://www.culture.ru/storage/images/906c3c46e1d3cc646664654062772715/105e9541548aed1a3b41e8ae97a39e2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2060848"/>
            <a:ext cx="3528392" cy="3429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508104" y="5667471"/>
            <a:ext cx="331236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2A2A2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11.02.1894 г.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- 10.06.1959 </a:t>
            </a:r>
            <a:r>
              <a:rPr lang="ru-RU" sz="1600" b="1" dirty="0" smtClean="0"/>
              <a:t>г</a:t>
            </a:r>
            <a:r>
              <a:rPr lang="ru-RU" sz="1600" b="1" dirty="0" smtClean="0">
                <a:solidFill>
                  <a:srgbClr val="2A2A2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74939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Никита\Desktop\spring-background-1024x78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035273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116633"/>
            <a:ext cx="7772400" cy="254775"/>
          </a:xfrm>
        </p:spPr>
        <p:txBody>
          <a:bodyPr>
            <a:normAutofit fontScale="90000"/>
          </a:bodyPr>
          <a:lstStyle/>
          <a:p>
            <a:r>
              <a:rPr lang="ru-RU" sz="2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Выставка книг В. Бианки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http://cbs-efremov.tls.muzkult.ru/media/2019/02/08/1273350678/1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279" y="1819255"/>
            <a:ext cx="7019868" cy="5216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81743" y="488041"/>
            <a:ext cx="7008404" cy="22283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269875" algn="just">
              <a:spcBef>
                <a:spcPct val="20000"/>
              </a:spcBef>
            </a:pPr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нашей выставке представлено много книг писателя.  </a:t>
            </a:r>
            <a:b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Книги В</a:t>
            </a:r>
            <a:r>
              <a:rPr 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Бианки  учат нас  быть любознательными и наблюдательными, жить в дружбе с животными и растениями, оберегать и охранять их</a:t>
            </a:r>
            <a:r>
              <a:rPr 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ru-RU" sz="1700" b="1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1700" b="1" i="1" dirty="0" smtClean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indent="269875" algn="just">
              <a:spcBef>
                <a:spcPct val="20000"/>
              </a:spcBef>
            </a:pPr>
            <a:r>
              <a:rPr lang="ru-RU" sz="1700" b="1" i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Как </a:t>
            </a:r>
            <a:r>
              <a:rPr lang="ru-RU" sz="1700" b="1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говорил писатель В. Бианки: «Кто природу губит, тот свой край не любит».</a:t>
            </a:r>
          </a:p>
          <a:p>
            <a:pPr lvl="0" indent="269875" algn="just">
              <a:spcBef>
                <a:spcPct val="20000"/>
              </a:spcBef>
            </a:pPr>
            <a:endParaRPr lang="ru-RU" sz="17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1578960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Никита\Desktop\spring-background-1024x78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0" y="0"/>
            <a:ext cx="9144000" cy="7035273"/>
          </a:xfrm>
          <a:prstGeom prst="rect">
            <a:avLst/>
          </a:prstGeom>
          <a:noFill/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1772816"/>
          </a:xfrm>
        </p:spPr>
        <p:txBody>
          <a:bodyPr>
            <a:normAutofit/>
          </a:bodyPr>
          <a:lstStyle/>
          <a:p>
            <a:pPr indent="269875" algn="just">
              <a:spcAft>
                <a:spcPts val="0"/>
              </a:spcAft>
            </a:pPr>
            <a:r>
              <a:rPr lang="ru-RU" sz="19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Сейчас мы с вами радуемся теплу, солнцу, голобому  небу. А почему ?</a:t>
            </a:r>
          </a:p>
          <a:p>
            <a:pPr indent="269875" algn="just">
              <a:spcAft>
                <a:spcPts val="0"/>
              </a:spcAft>
            </a:pPr>
            <a:r>
              <a:rPr lang="ru-RU" sz="19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 потому, что наступила  весна. </a:t>
            </a:r>
            <a:r>
              <a:rPr lang="ru-RU" sz="19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В. Бианки очень любил это время </a:t>
            </a:r>
            <a:r>
              <a:rPr lang="ru-RU" sz="19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года. В</a:t>
            </a:r>
            <a:r>
              <a:rPr lang="ru-RU" sz="19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Бианки как </a:t>
            </a:r>
            <a:r>
              <a:rPr lang="ru-RU" sz="19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учёный </a:t>
            </a:r>
            <a:r>
              <a:rPr lang="ru-RU" sz="19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занимался наблюдениями за птицами. У Виталия Валентиновича много книг, где он рассказывает о птицах.</a:t>
            </a:r>
          </a:p>
          <a:p>
            <a:endParaRPr lang="ru-RU" sz="19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1586501"/>
            <a:ext cx="91440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69875" algn="just">
              <a:spcAft>
                <a:spcPts val="0"/>
              </a:spcAft>
            </a:pPr>
            <a:r>
              <a:rPr lang="ru-RU" sz="16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6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69875" algn="just"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95536" y="1484784"/>
            <a:ext cx="856895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269875" algn="just"/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Давайте с вами вспомним, </a:t>
            </a:r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какие птицы у нас с вами зимуют и как мы 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птицам </a:t>
            </a:r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помогали зимой выжить</a:t>
            </a:r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pPr lvl="0" indent="269875" algn="just"/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Приучите 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птиц в мороз</a:t>
            </a:r>
          </a:p>
          <a:p>
            <a:pPr lvl="0" indent="269875" algn="just"/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 своему окну,</a:t>
            </a:r>
          </a:p>
          <a:p>
            <a:pPr lvl="0" indent="269875" algn="just"/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Чтоб без песен не пришлось</a:t>
            </a:r>
          </a:p>
          <a:p>
            <a:pPr lvl="0" indent="269875" algn="just"/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Нам встречать весну</a:t>
            </a:r>
            <a:endParaRPr lang="ru-RU" dirty="0"/>
          </a:p>
        </p:txBody>
      </p:sp>
      <p:pic>
        <p:nvPicPr>
          <p:cNvPr id="9" name="Рисунок 8" descr=" 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7235" y="3156161"/>
            <a:ext cx="5129530" cy="37915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87614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Никита\Desktop\spring-background-1024x78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77273"/>
            <a:ext cx="9144000" cy="7035273"/>
          </a:xfrm>
          <a:prstGeom prst="rect">
            <a:avLst/>
          </a:prstGeom>
          <a:noFill/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9180" y="-179708"/>
            <a:ext cx="4144820" cy="310861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9708"/>
            <a:ext cx="4139952" cy="310496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3320988"/>
            <a:ext cx="4716016" cy="35370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Никита\Desktop\spring-background-1024x78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0832"/>
            <a:ext cx="9144000" cy="7035273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0" y="188640"/>
            <a:ext cx="9036496" cy="3077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69875" algn="just">
              <a:spcAft>
                <a:spcPts val="0"/>
              </a:spcAft>
            </a:pPr>
            <a:r>
              <a:rPr lang="ru-RU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 как 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весной заботятся о пернатых друзьях?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 не сомневаюсь, что вы ответите мне на этот вопрос.</a:t>
            </a:r>
            <a:endParaRPr lang="ru-RU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69875" algn="just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Бианки был большим другом зверей и птиц. Я верю, что и вы будете их друзьями.</a:t>
            </a:r>
          </a:p>
          <a:p>
            <a:pPr indent="269875" algn="just"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69875" algn="just"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Давайте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будем</a:t>
            </a:r>
          </a:p>
          <a:p>
            <a:pPr indent="269875" algn="just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тому стремиться</a:t>
            </a:r>
          </a:p>
          <a:p>
            <a:pPr indent="269875" algn="just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Чтоб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нас любили</a:t>
            </a:r>
          </a:p>
          <a:p>
            <a:pPr indent="269875" algn="just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зверь, и птица</a:t>
            </a:r>
          </a:p>
          <a:p>
            <a:pPr indent="269875" algn="just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доверяли повсюду нам</a:t>
            </a:r>
          </a:p>
          <a:p>
            <a:pPr indent="269875" algn="just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Как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самым верным</a:t>
            </a:r>
          </a:p>
          <a:p>
            <a:pPr indent="269875" algn="just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Своим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друзьям!</a:t>
            </a:r>
            <a:endParaRPr lang="ru-RU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 descr="https://ds04.infourok.ru/uploads/ex/0713/0018e642-fff657b7/hello_html_m1fb070b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241376"/>
            <a:ext cx="4026970" cy="56166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Никита\Desktop\spring-background-1024x78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77273"/>
            <a:ext cx="9144000" cy="7035273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331640" y="31642"/>
            <a:ext cx="669674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Физкультминутка </a:t>
            </a:r>
          </a:p>
          <a:p>
            <a:pPr algn="ctr" fontAlgn="base"/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Скачет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шустрая синица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/>
            <a:endParaRPr lang="ru-RU" i="1" dirty="0" smtClean="0">
              <a:solidFill>
                <a:srgbClr val="44444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/>
            <a:endParaRPr lang="ru-RU" i="1" dirty="0">
              <a:solidFill>
                <a:srgbClr val="44444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/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Скачет шустрая синица, (Прыжки на месте на двух ногах.) </a:t>
            </a:r>
            <a:b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Ей на месте не сидится, (Прыжки на месте на левой ноге.) </a:t>
            </a:r>
            <a:b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Прыг-скок, прыг-скок, (Прыжки на месте на правой ноге.) </a:t>
            </a:r>
            <a:b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Завертелась, как волчок. (Кружимся на месте.) </a:t>
            </a:r>
            <a:b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Вот присела на минутку, (Присели.) </a:t>
            </a:r>
            <a:b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Почесала клювом грудку, (Встали, наклоны головы влево-вправо.) </a:t>
            </a:r>
            <a:b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с дорожки — на плетень, (Прыжки на месте на левой ноге.) </a:t>
            </a:r>
            <a:b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Тири-тири, (Прыжки на месте на правой ноге.) </a:t>
            </a:r>
            <a:b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Тень-тень-тень! (Прыжки на месте на двух ногах.) </a:t>
            </a:r>
            <a:endParaRPr lang="ru-RU" b="1" i="1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Никита\Desktop\spring-background-1024x78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-35903"/>
            <a:ext cx="9144000" cy="7035273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761" y="188640"/>
            <a:ext cx="9010735" cy="1080120"/>
          </a:xfrm>
        </p:spPr>
        <p:txBody>
          <a:bodyPr>
            <a:normAutofit fontScale="90000"/>
          </a:bodyPr>
          <a:lstStyle/>
          <a:p>
            <a:pPr indent="269875">
              <a:spcAft>
                <a:spcPts val="0"/>
              </a:spcAft>
            </a:pPr>
            <a:r>
              <a:rPr lang="ru-RU" sz="1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 </a:t>
            </a:r>
            <a:r>
              <a:rPr lang="ru-RU" sz="1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сейчас я предлагаю послушать рассказ «Май» В. </a:t>
            </a:r>
            <a:r>
              <a:rPr lang="ru-RU" sz="1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Бианки</a:t>
            </a:r>
            <a:br>
              <a:rPr lang="ru-RU" sz="1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ru-RU" sz="20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лесу ещё было полно снега. Он спрятался под кустами и деревьями, и солнцу трудно было достать его там. В поле давно уже зеленела посеянная с осени рожь, а лес всё ещё стоял голый.</a:t>
            </a: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11760" y="1369593"/>
            <a:ext cx="4320479" cy="5567077"/>
          </a:xfrm>
          <a:prstGeom prst="rect">
            <a:avLst/>
          </a:prstGeom>
        </p:spPr>
      </p:pic>
      <p:pic>
        <p:nvPicPr>
          <p:cNvPr id="3" name="zvuki-prirody-zvuki-utrennego-lesa_(muztron.co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28384" y="57332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709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94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224</TotalTime>
  <Words>587</Words>
  <Application>Microsoft Office PowerPoint</Application>
  <PresentationFormat>Экран (4:3)</PresentationFormat>
  <Paragraphs>65</Paragraphs>
  <Slides>21</Slides>
  <Notes>1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5" baseType="lpstr">
      <vt:lpstr>Arial</vt:lpstr>
      <vt:lpstr>Calibri</vt:lpstr>
      <vt:lpstr>Times New Roman</vt:lpstr>
      <vt:lpstr>Тема Office</vt:lpstr>
      <vt:lpstr>МАДОУ « Центр развития ребёнка – детский сад №58»</vt:lpstr>
      <vt:lpstr>  Цель: Учить детей воспринимать книжные иллюстрации как самоценность и источник информации. С помощью рассказа В. Бианки познакомить детей с приметами мая- последнего месяца весны. </vt:lpstr>
      <vt:lpstr>Здравствуйте ребята! Мы сегодня с вами продолжим знакомство с одним из замечательных писателей, который в основном писал о природе. Посмотрите, перед вами Виталий Валентинович Бианки.  </vt:lpstr>
      <vt:lpstr> Выставка книг В. Бианки</vt:lpstr>
      <vt:lpstr>Презентация PowerPoint</vt:lpstr>
      <vt:lpstr>Презентация PowerPoint</vt:lpstr>
      <vt:lpstr>Презентация PowerPoint</vt:lpstr>
      <vt:lpstr>Презентация PowerPoint</vt:lpstr>
      <vt:lpstr>  А сейчас я предлагаю послушать рассказ «Май» В. Бианки  В лесу ещё было полно снега. Он спрятался под кустами и деревьями, и солнцу трудно было достать его там. В поле давно уже зеленела посеянная с осени рожь, а лес всё ещё стоял голый.  </vt:lpstr>
      <vt:lpstr>Но уж было в нём весело, не то что зимой. Налетело много разных птиц, и все они порхали между деревьями, прыгали по земле и пели — пели на ветвях, на макушках деревьев и в воздухе. </vt:lpstr>
      <vt:lpstr>Солнце теперь вставало очень рано, ложилось поздно и так усердно светило всем на земле и так грело, что жить стало легко. Синичке больше не надо было заботиться о ночлеге: найдёт свободное дупло — хорошо, не найдёт — и так переночует где-нибудь на ветке или в чаще. </vt:lpstr>
      <vt:lpstr>      И вот раз вечерком ей показалось, будто лес в тумане. Лёгкий зеленоватый туман окутал все берёзы, осины, ольхи. А когда на следующий день над лесом поднялось солнце, на каждой берёзе, на всякой веточке показались точно маленькие зелёные пальчики: это стали распускаться листья.   Тут и начался лесной праздник.  Засвистал, защёлкал в кустах Соловей.  В каждой луже урчали и квакали лягушки. </vt:lpstr>
      <vt:lpstr>Цвели деревья и ландыши. Майские жуки с гуденьем носились между ветвями. Бабочки порхали с цветка на цветок. Звонко куковала Кукушка. </vt:lpstr>
      <vt:lpstr>Друг Зиньки — Дятел-Красношапочник — и тот не тужил, что не умеет петь: отыщет сучок посуше и так лихо барабанит по нему носом, что по всему лесу слышна звонкая барабанная дробь.   </vt:lpstr>
      <vt:lpstr>Презентация PowerPoint</vt:lpstr>
      <vt:lpstr>     По утрам на заре слышала Зинька  чьи-то громогласные крики, будто в трубы кто-то трубил где-то за лесом.  Полетела она в ту сторону и вот видит: болото, мох да мох, и сосенки на нём растут. И ходят на болоте такие большие птицы, каких никогда ещё Зинька не видела, — прямо с баранов ростом, и шеи у них долгие-долгие.  Вдруг подняли они свои шеи-трубы да как затрубят, как загремят: — Тррру-рру! Тррру-рру!  Совсем оглушили синичку.   </vt:lpstr>
      <vt:lpstr>Потом один растопырил крылья и пушистый свой хвост, поклонился до земли соседям да вдруг и пошёл в пляс: засеменил, засеменил ногами и пошёл по кругу, всё по кругу; то одну ногу выкинет, то другую, то поклонится, то подпрыгнет, то вприсядку пойдёт, — умора! А другие на него смотрят, собрались кругом, крыльями враз хлопают. </vt:lpstr>
      <vt:lpstr>Не у кого было Зиньке спросить в лесу, что это за птицы-великаны, и полетела она в город к Старому Воробью.  И Старый Воробей сказал ей:  — Это журавли: птицы серьёзные, почтенные, а сейчас, видишь, что выделывают. Потому это, что пришёл весёлый месяц май, и лес оделся, и все цветы цветут, и все пташки поют. Солнце теперь всех обогрело и светлую всем радость дало.   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«Май»</dc:title>
  <dc:creator>Никита</dc:creator>
  <cp:lastModifiedBy>Пользователь Windows</cp:lastModifiedBy>
  <cp:revision>26</cp:revision>
  <dcterms:created xsi:type="dcterms:W3CDTF">2016-05-16T06:21:33Z</dcterms:created>
  <dcterms:modified xsi:type="dcterms:W3CDTF">2020-05-11T14:55:22Z</dcterms:modified>
</cp:coreProperties>
</file>