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9" r:id="rId4"/>
    <p:sldId id="267" r:id="rId5"/>
    <p:sldId id="269" r:id="rId6"/>
    <p:sldId id="271" r:id="rId7"/>
    <p:sldId id="270" r:id="rId8"/>
    <p:sldId id="272" r:id="rId9"/>
    <p:sldId id="268" r:id="rId10"/>
    <p:sldId id="258" r:id="rId11"/>
    <p:sldId id="261" r:id="rId12"/>
    <p:sldId id="262" r:id="rId13"/>
    <p:sldId id="273" r:id="rId14"/>
    <p:sldId id="263" r:id="rId15"/>
    <p:sldId id="266" r:id="rId16"/>
    <p:sldId id="264" r:id="rId17"/>
    <p:sldId id="25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4BA72A-F548-4784-A0A5-17F30FBE1F9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525FC3-4545-4C43-9995-758D47097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ООД в1 младшей группе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Образовательная область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«Художественно-эстетическое» развитие.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епка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Тема:«Поможем доктору Айболиту вылечить медвежат».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Петраускас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Елена Павловна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воспитатель МДОУ №124,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г.о.Саранск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s://avoska-mp.com/uploads/media/blog/0001/07/59abd8ab4075a568d46a6558c7ed48266b0b16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85728"/>
            <a:ext cx="4572032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Игра «Угадай по вкусу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5043494" cy="484632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Эту игру можно проводить     с детьми  дома на закрепление темы        «Ягоды и фрукты».</a:t>
            </a:r>
          </a:p>
          <a:p>
            <a:pPr>
              <a:buNone/>
            </a:pPr>
            <a:r>
              <a:rPr lang="ru-RU" dirty="0" smtClean="0"/>
              <a:t>( детям   предлагается канапе     с нанизанными кусочками лимончика, апельсина, банана или других фруктов ,ягод). Нужно определить что это за фрукт на вкус.(Участнику предлагается  закрыть глазки      и открыть ротик для вкусного лакомства, которое следует угадать).  А какие блюда можно приготовить из фруктов?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219" name="Picture 3" descr="https://thumbs.dreamstime.com/z/%D0%BF-%D0%BE-%D0%BE%D0%BE%D0%B2%D0%BE%D1%89-%D1%83%D1%81%D1%82%D0%B0%D0%BD%D0%BE%D0%B2%D0%B8-%D0%B2%D0%B8%D1%88%D0%BD%D1%8E-%D0%B1%D0%B0%D0%BD%D0%B0%D0%BD-%D0%B0%D0%BF%D0%B5-%D1%8C%D1%81%D0%B8%D0%BD-%D0%B8%D0%BC%D0%BE%D0%BD-%D0%B8%D0%B7%D0%B2%D0%B5%D1%81%D1%82%D0%BA%D1%83-%D0%BD%D0%B0-%D0%B1%D0%B5-%D0%BE%D0%B9-%D0%B8-71779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677073"/>
            <a:ext cx="3286148" cy="41809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32"/>
          </a:xfrm>
        </p:spPr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5429288" cy="5632138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Восп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.: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 сейчас пройдем за  столы,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 нужно нам  перед работой размять наши пальчики.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«Вымыли мы ручки, вымыли мы ножки,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имитация мытья рук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Поиграли в ладушки, ладушки – ладошки!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хлопки в ладоши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 дворе цыплятам накрошили крошек,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«крошим хлеб»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Поиграли снова в ладушки – ладошки!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хлопки в ладоши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Гладили котенка чистыми ладошками,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одной рукой поглаживаем другую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ним мы поиграли в ладушки – ладошки!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хлопки в ладоши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Улеглись ладошки прямо на дорожку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… руки положили на колени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они устали – ладушки – ладошки!»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поглаживание рука об руку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D:\Pictures\2019-08-06 06.08.2019\06.08.2019 79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85926"/>
            <a:ext cx="2357454" cy="270035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60201_103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414340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463040"/>
          </a:xfrm>
        </p:spPr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614866" cy="48463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Воспитатель показывает прием лепки</a:t>
            </a:r>
          </a:p>
          <a:p>
            <a:pPr>
              <a:buNone/>
            </a:pPr>
            <a:r>
              <a:rPr lang="ru-RU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Восп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Вначале увлажним теплой водой ручки, чтоб пластилин не лип к нашим ладошкам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  теперь: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Берем кусочек пластилина    и прямыми движениями рук раскатываем между ладонями небольшой столбик. Затем концы столбика немного загибаем. Получился банан</a:t>
            </a:r>
            <a:endParaRPr lang="ru-RU" sz="2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. А если желаете сделать апельсин,     то нужно положить пластилин               на ладонь, прикрыв ее другой         ладошкой и круговыми движениями скатываем  .Получается?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3" descr="https://thumbs.dreamstime.com/z/%D0%BF-%D0%BE-%D0%BE%D0%BE%D0%B2%D0%BE%D1%89-%D1%83%D1%81%D1%82%D0%B0%D0%BD%D0%BE%D0%B2%D0%B8-%D0%B2%D0%B8%D1%88%D0%BD%D1%8E-%D0%B1%D0%B0%D0%BD%D0%B0%D0%BD-%D0%B0%D0%BF%D0%B5-%D1%8C%D1%81%D0%B8%D0%BD-%D0%B8%D0%BC%D0%BE%D0%BD-%D0%B8%D0%B7%D0%B2%D0%B5%D1%81%D1%82%D0%BA%D1%83-%D0%BD%D0%B0-%D0%B1%D0%B5-%D0%BE%D0%B9-%D0%B8-71779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86256"/>
            <a:ext cx="6072230" cy="2286016"/>
          </a:xfrm>
          <a:prstGeom prst="rect">
            <a:avLst/>
          </a:prstGeom>
          <a:noFill/>
        </p:spPr>
      </p:pic>
      <p:pic>
        <p:nvPicPr>
          <p:cNvPr id="5" name="Picture 2" descr="20160201_103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23574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481918" cy="680068"/>
          </a:xfrm>
        </p:spPr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3071834" cy="49555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Дети под спокойную музыку выполняют самостоятельную работу. В ходе работы воспитатель беседует с детьми (с каждым индивидуально)      о том, как называется фрукт, который он лепит, какого цвета, для кого и т.п.)</a:t>
            </a:r>
          </a:p>
          <a:p>
            <a:endParaRPr lang="ru-RU" sz="3200" dirty="0" smtClean="0"/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20160201_103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4064484" cy="322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4143380"/>
            <a:ext cx="564360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показывает грузовую машину.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Эта машина поедет на Крайний Север             и повезет ваши фрукты ослабленным медвежатам.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ставят чашечки с бананами, апельсинами в машину. Машина уезжает.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 Молодцы, ребята, помогли медвежатам и они скоро поправятся.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848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Релаксация</a:t>
            </a:r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/>
            </a:r>
            <a:b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</a:br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Твоё </a:t>
            </a: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настроение</a:t>
            </a:r>
          </a:p>
        </p:txBody>
      </p:sp>
      <p:pic>
        <p:nvPicPr>
          <p:cNvPr id="5" name="Содержимое 4" descr="C:\Documents and Settings\User\Рабочий стол\2912990-72e72eaf9705971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2499878" cy="2499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C:\Documents and Settings\User\Рабочий стол\s8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785926"/>
            <a:ext cx="23574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C:\Documents and Settings\User\Рабочий стол\Sol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643050"/>
            <a:ext cx="2572403" cy="2250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низ 8"/>
          <p:cNvSpPr/>
          <p:nvPr/>
        </p:nvSpPr>
        <p:spPr>
          <a:xfrm flipH="1">
            <a:off x="6643702" y="3857628"/>
            <a:ext cx="142876" cy="35719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4143380"/>
            <a:ext cx="71438" cy="42862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flipH="1">
            <a:off x="1000100" y="4000504"/>
            <a:ext cx="214314" cy="285752"/>
          </a:xfrm>
          <a:prstGeom prst="downArrow">
            <a:avLst>
              <a:gd name="adj1" fmla="val 50000"/>
              <a:gd name="adj2" fmla="val 5074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" y="4357688"/>
            <a:ext cx="192879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Плохое настроение</a:t>
            </a:r>
            <a:r>
              <a:rPr lang="ru-RU" b="1">
                <a:solidFill>
                  <a:srgbClr val="002060"/>
                </a:solidFill>
              </a:rPr>
              <a:t>, </a:t>
            </a:r>
            <a:r>
              <a:rPr lang="ru-RU" b="1" smtClean="0">
                <a:solidFill>
                  <a:srgbClr val="002060"/>
                </a:solidFill>
              </a:rPr>
              <a:t>   у </a:t>
            </a:r>
            <a:r>
              <a:rPr lang="ru-RU" b="1" dirty="0">
                <a:solidFill>
                  <a:srgbClr val="002060"/>
                </a:solidFill>
              </a:rPr>
              <a:t>меня ничего не получилось.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00439" y="4643446"/>
            <a:ext cx="164306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Хорошее настроение, </a:t>
            </a:r>
            <a:r>
              <a:rPr lang="ru-RU" b="1" dirty="0" smtClean="0">
                <a:solidFill>
                  <a:srgbClr val="002060"/>
                </a:solidFill>
              </a:rPr>
              <a:t>      у </a:t>
            </a:r>
            <a:r>
              <a:rPr lang="ru-RU" b="1" dirty="0">
                <a:solidFill>
                  <a:srgbClr val="002060"/>
                </a:solidFill>
              </a:rPr>
              <a:t>меня всё получилось.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4357694"/>
            <a:ext cx="214314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Не очень хорошее настроение, </a:t>
            </a:r>
            <a:r>
              <a:rPr lang="ru-RU" b="1" dirty="0" smtClean="0">
                <a:solidFill>
                  <a:srgbClr val="002060"/>
                </a:solidFill>
              </a:rPr>
              <a:t>      у </a:t>
            </a:r>
            <a:r>
              <a:rPr lang="ru-RU" b="1" dirty="0">
                <a:solidFill>
                  <a:srgbClr val="002060"/>
                </a:solidFill>
              </a:rPr>
              <a:t>меня не всё получилось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160201_10323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28992" y="4347546"/>
            <a:ext cx="5715008" cy="229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20160201_10323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3538" y="285728"/>
            <a:ext cx="3500462" cy="356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       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5043494" cy="38576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dirty="0" err="1" smtClean="0"/>
              <a:t>ДороноваТ.Н</a:t>
            </a:r>
            <a:r>
              <a:rPr lang="ru-RU" dirty="0" smtClean="0"/>
              <a:t>. Обучение детей 2-х – 4-х лет рисованию, лепке аппликации в игре. М.,</a:t>
            </a:r>
          </a:p>
          <a:p>
            <a:r>
              <a:rPr lang="ru-RU" dirty="0" smtClean="0"/>
              <a:t>2.Алябьева Е.А. Тематические дни  и недели в детском саду.</a:t>
            </a:r>
          </a:p>
          <a:p>
            <a:r>
              <a:rPr lang="ru-RU" dirty="0" smtClean="0"/>
              <a:t>3.Художественное творчество: планирование, конспекты. 1мл.гр</a:t>
            </a:r>
            <a:r>
              <a:rPr lang="ru-RU" smtClean="0"/>
              <a:t>./авт.сост. </a:t>
            </a:r>
            <a:r>
              <a:rPr lang="ru-RU" dirty="0" smtClean="0"/>
              <a:t>Н.Н.Леонова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giffs.ru/wp-content/uploads/2019/12/Gr9uE-g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3987" y="1214422"/>
            <a:ext cx="5421417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9072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Программное содержание: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5500694" cy="484632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 Побуждать детей правильно передавать в лепке форму, строение, характерные детали известных им фруктов.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2. Развивать мелкую моторику пальцев рук, любознательность, познавательный интерес              к фруктам, связную речь.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3. Формировать интерес              к общению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4. Воспитывать у детей отзывчивость, доброту, вызвать сочувствие к игровым персонажам, желание помогать им.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Предварительная работа: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239000" cy="48463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 Рассматривание различных фруктов.</a:t>
            </a:r>
          </a:p>
          <a:p>
            <a:r>
              <a:rPr lang="ru-RU" dirty="0" smtClean="0"/>
              <a:t>2. Заучивание загадок, поговорок, стихотворений о фруктах.</a:t>
            </a:r>
          </a:p>
          <a:p>
            <a:r>
              <a:rPr lang="ru-RU" dirty="0" smtClean="0"/>
              <a:t>3. Рассматривание картинок о животном и растительном мире Крайнего Севера.</a:t>
            </a:r>
          </a:p>
          <a:p>
            <a:pPr lvl="8"/>
            <a:r>
              <a:rPr lang="ru-RU" sz="3000" b="1" dirty="0" smtClean="0"/>
              <a:t>Оборудование:</a:t>
            </a:r>
          </a:p>
          <a:p>
            <a:pPr>
              <a:buNone/>
            </a:pPr>
            <a:r>
              <a:rPr lang="ru-RU" dirty="0" smtClean="0"/>
              <a:t>* телеграмма,</a:t>
            </a:r>
          </a:p>
          <a:p>
            <a:pPr>
              <a:buNone/>
            </a:pPr>
            <a:r>
              <a:rPr lang="ru-RU" dirty="0" smtClean="0"/>
              <a:t>* пластилин желтого, оранжевого цветов, доска,</a:t>
            </a:r>
          </a:p>
          <a:p>
            <a:pPr>
              <a:buNone/>
            </a:pPr>
            <a:r>
              <a:rPr lang="ru-RU" dirty="0" smtClean="0"/>
              <a:t> *машина, поднос с фруктами, изображение белого медведя.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5" y="285728"/>
            <a:ext cx="5786446" cy="62151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 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4071966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i="1" dirty="0" smtClean="0"/>
              <a:t>Словарная работа</a:t>
            </a:r>
            <a:r>
              <a:rPr lang="ru-RU" b="1" dirty="0" smtClean="0"/>
              <a:t>: </a:t>
            </a:r>
          </a:p>
          <a:p>
            <a:r>
              <a:rPr lang="ru-RU" b="1" dirty="0" smtClean="0"/>
              <a:t>фрукты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витамины,</a:t>
            </a:r>
          </a:p>
          <a:p>
            <a:r>
              <a:rPr lang="ru-RU" dirty="0" smtClean="0"/>
              <a:t>Северный полюс,   </a:t>
            </a:r>
          </a:p>
          <a:p>
            <a:r>
              <a:rPr lang="ru-RU" dirty="0" smtClean="0"/>
              <a:t>Южный полюс, </a:t>
            </a:r>
          </a:p>
          <a:p>
            <a:r>
              <a:rPr lang="ru-RU" dirty="0" smtClean="0"/>
              <a:t>глобус,</a:t>
            </a:r>
          </a:p>
          <a:p>
            <a:r>
              <a:rPr lang="ru-RU" dirty="0" smtClean="0"/>
              <a:t>белые медведи.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Ход занятия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286248" y="4643446"/>
            <a:ext cx="5715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1214422"/>
            <a:ext cx="6858048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Ребята к нам в детский сад пришла телеграмма. Давайте прочтем что в ней?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Дети: Давайте.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телеграмма от доктора Айболита. Он очень просит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поскорее прислать медвежатам фрукты, чтобы они окончательно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выздоровели. В чем дело? Что же случилось?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56" y="0"/>
            <a:ext cx="9191656" cy="65881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Ход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5400684" cy="5455628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Оказывается далеко-далеко на Крайнем Севере, где всегда зима и снег,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живут белые медведи (показ      картинки).   И вот случилась беда: заболели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медвежата. Одни малыши кашляют,        у других животы болят и такая высокая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температура, что даже носы горячие .      К счастью, их родители сразу вспомнили про доктора Айболита,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который лечит всех зверей на свете.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b="1" dirty="0" smtClean="0"/>
              <a:t>Всех излечит, исцелит</a:t>
            </a:r>
          </a:p>
          <a:p>
            <a:pPr>
              <a:buNone/>
            </a:pPr>
            <a:r>
              <a:rPr lang="ru-RU" sz="2800" b="1" dirty="0" smtClean="0"/>
              <a:t>Добрый доктор Айболит!</a:t>
            </a:r>
          </a:p>
          <a:p>
            <a:pPr>
              <a:buNone/>
            </a:pPr>
            <a:r>
              <a:rPr lang="ru-RU" sz="2800" dirty="0" smtClean="0"/>
              <a:t>   Доктора, врачи- очень умные и добрые люди, они много знают про каждую болезнь, про каждое лекарство.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/>
          </a:p>
        </p:txBody>
      </p:sp>
      <p:pic>
        <p:nvPicPr>
          <p:cNvPr id="26626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71480"/>
            <a:ext cx="3214710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err="1" smtClean="0">
                <a:solidFill>
                  <a:srgbClr val="FF0000"/>
                </a:solidFill>
              </a:rPr>
              <a:t>Восп</a:t>
            </a:r>
            <a:r>
              <a:rPr lang="ru-RU" sz="3500" dirty="0" err="1" smtClean="0"/>
              <a:t>.:</a:t>
            </a:r>
            <a:r>
              <a:rPr lang="ru-RU" dirty="0" err="1" smtClean="0"/>
              <a:t>Стал</a:t>
            </a:r>
            <a:r>
              <a:rPr lang="ru-RU" dirty="0" smtClean="0"/>
              <a:t> доктор Айболит лечить больных: одним дал микстуру, другим большие круглые таблетки, третьим закапал в нос капли. И все медвежата выздоровели. Только они очень ослабели от своих болезней, не играли, не бегали, а все лежали и жалобно смотрели на своих родителей и на доктора .Ах, ну как же я об этом не подумал! – сказал Айболит. – Детям нужны, ну просто необходимы </a:t>
            </a:r>
            <a:r>
              <a:rPr lang="ru-RU" sz="3000" b="1" dirty="0" smtClean="0"/>
              <a:t>фрукты, витамины.</a:t>
            </a:r>
            <a:r>
              <a:rPr lang="ru-RU" dirty="0" smtClean="0"/>
              <a:t> Ну, где же их взять, ведь фрукты на севере не растут. Как же теперь быть?! Поможем медвежатам , сделаем их? Но нужно и самим нам разобраться в фруктах, а еще я сейчас расскажу вам о том где и как живут белые медведи.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3500438"/>
            <a:ext cx="3452786" cy="1143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i1.wp.com/images.myshared.ru/26/1286935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57" y="0"/>
            <a:ext cx="8763061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471</TotalTime>
  <Words>809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Программное содержание: </vt:lpstr>
      <vt:lpstr>Предварительная работа: </vt:lpstr>
      <vt:lpstr>    </vt:lpstr>
      <vt:lpstr>Ход занятия</vt:lpstr>
      <vt:lpstr>Слайд 6</vt:lpstr>
      <vt:lpstr>Ход занятия</vt:lpstr>
      <vt:lpstr>Слайд 8</vt:lpstr>
      <vt:lpstr>Слайд 9</vt:lpstr>
      <vt:lpstr>Игра «Угадай по вкусу»</vt:lpstr>
      <vt:lpstr>Пальчиковая Гимнастика</vt:lpstr>
      <vt:lpstr>Практическая часть</vt:lpstr>
      <vt:lpstr>Практическая часть</vt:lpstr>
      <vt:lpstr>Практическая часть</vt:lpstr>
      <vt:lpstr>Релаксация Твоё настроение</vt:lpstr>
      <vt:lpstr>        Литература: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76</cp:revision>
  <dcterms:created xsi:type="dcterms:W3CDTF">2020-02-21T04:35:39Z</dcterms:created>
  <dcterms:modified xsi:type="dcterms:W3CDTF">2020-04-25T17:12:46Z</dcterms:modified>
</cp:coreProperties>
</file>