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70" r:id="rId5"/>
    <p:sldId id="271" r:id="rId6"/>
    <p:sldId id="272" r:id="rId7"/>
    <p:sldId id="258" r:id="rId8"/>
    <p:sldId id="263" r:id="rId9"/>
    <p:sldId id="264" r:id="rId10"/>
    <p:sldId id="268" r:id="rId11"/>
    <p:sldId id="267" r:id="rId12"/>
    <p:sldId id="265" r:id="rId13"/>
    <p:sldId id="273" r:id="rId14"/>
    <p:sldId id="274" r:id="rId15"/>
    <p:sldId id="25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4ED6-74D1-4534-B5CA-EA7F86116A4A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8B4A-29AD-47D1-BECE-C219F0780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5761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4ED6-74D1-4534-B5CA-EA7F86116A4A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8B4A-29AD-47D1-BECE-C219F0780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8495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4ED6-74D1-4534-B5CA-EA7F86116A4A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8B4A-29AD-47D1-BECE-C219F0780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9242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4ED6-74D1-4534-B5CA-EA7F86116A4A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8B4A-29AD-47D1-BECE-C219F0780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258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4ED6-74D1-4534-B5CA-EA7F86116A4A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8B4A-29AD-47D1-BECE-C219F0780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666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4ED6-74D1-4534-B5CA-EA7F86116A4A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8B4A-29AD-47D1-BECE-C219F0780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1823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4ED6-74D1-4534-B5CA-EA7F86116A4A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8B4A-29AD-47D1-BECE-C219F0780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4668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4ED6-74D1-4534-B5CA-EA7F86116A4A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8B4A-29AD-47D1-BECE-C219F0780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5231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4ED6-74D1-4534-B5CA-EA7F86116A4A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8B4A-29AD-47D1-BECE-C219F0780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8803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4ED6-74D1-4534-B5CA-EA7F86116A4A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8B4A-29AD-47D1-BECE-C219F0780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7021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4ED6-74D1-4534-B5CA-EA7F86116A4A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08B4A-29AD-47D1-BECE-C219F0780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3016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F4ED6-74D1-4534-B5CA-EA7F86116A4A}" type="datetimeFigureOut">
              <a:rPr lang="ru-RU" smtClean="0"/>
              <a:pPr/>
              <a:t>22.06.2022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08B4A-29AD-47D1-BECE-C219F0780F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316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524123"/>
            <a:ext cx="802353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dirty="0" smtClean="0"/>
              <a:t>     </a:t>
            </a:r>
            <a:r>
              <a:rPr lang="ru-RU" sz="6600" dirty="0" smtClean="0">
                <a:solidFill>
                  <a:srgbClr val="0070C0"/>
                </a:solidFill>
                <a:latin typeface="Arial Black" pitchFamily="34" charset="0"/>
              </a:rPr>
              <a:t>Кто такой</a:t>
            </a:r>
          </a:p>
          <a:p>
            <a:r>
              <a:rPr lang="ru-RU" sz="6600" dirty="0" smtClean="0">
                <a:solidFill>
                  <a:srgbClr val="0070C0"/>
                </a:solidFill>
                <a:latin typeface="Arial Black" pitchFamily="34" charset="0"/>
              </a:rPr>
              <a:t> </a:t>
            </a:r>
            <a:r>
              <a:rPr lang="ru-RU" sz="6600" dirty="0">
                <a:solidFill>
                  <a:srgbClr val="0070C0"/>
                </a:solidFill>
                <a:latin typeface="Arial Black" pitchFamily="34" charset="0"/>
              </a:rPr>
              <a:t>полицейский?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18917" y="612555"/>
            <a:ext cx="4572396" cy="609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29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5559" y="520956"/>
            <a:ext cx="7760881" cy="581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836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15921" y="141668"/>
            <a:ext cx="8783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Полиция опасная и трудная работа.  Каждый день полицейские </a:t>
            </a:r>
            <a:r>
              <a:rPr lang="ru-RU" sz="2400" b="1" dirty="0" smtClean="0"/>
              <a:t>занимаются, </a:t>
            </a:r>
            <a:r>
              <a:rPr lang="ru-RU" sz="2400" b="1" dirty="0"/>
              <a:t>отрабатывают различные приемы, тренируются в стрельбе.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17365" y="994268"/>
            <a:ext cx="6477000" cy="38481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6156" y="1414307"/>
            <a:ext cx="6080975" cy="4280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78587" y="1718258"/>
            <a:ext cx="7520726" cy="501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139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34571" y="1043190"/>
            <a:ext cx="7620000" cy="555763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56823" y="489398"/>
            <a:ext cx="8312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В полиции работают не </a:t>
            </a:r>
            <a:r>
              <a:rPr lang="ru-RU" sz="2400" b="1" dirty="0" smtClean="0"/>
              <a:t>только</a:t>
            </a:r>
          </a:p>
          <a:p>
            <a:r>
              <a:rPr lang="ru-RU" sz="2400" b="1" dirty="0" smtClean="0"/>
              <a:t> мужчины , но </a:t>
            </a:r>
            <a:r>
              <a:rPr lang="ru-RU" sz="2400" b="1" dirty="0"/>
              <a:t>и женщины.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973" y="1674254"/>
            <a:ext cx="5048250" cy="43788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58354" y="1527778"/>
            <a:ext cx="7031866" cy="489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446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910330" cy="1325563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Полицейским помогают на службе собаки.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9411" y="1385669"/>
            <a:ext cx="5910330" cy="42295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5070" y="862885"/>
            <a:ext cx="5532281" cy="41491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6428" y="1919287"/>
            <a:ext cx="7286625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59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4422" y="365126"/>
            <a:ext cx="4121239" cy="858368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Есть у нас конная полиция.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276" y="1094705"/>
            <a:ext cx="5968821" cy="36318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25146" y="1420499"/>
            <a:ext cx="6667500" cy="44291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09871" y="1029954"/>
            <a:ext cx="5281680" cy="544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455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123825"/>
            <a:ext cx="76200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510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3944" y="721217"/>
            <a:ext cx="85000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Дядя Степа- он </a:t>
            </a:r>
            <a:r>
              <a:rPr lang="ru-RU" sz="2400" b="1" dirty="0">
                <a:solidFill>
                  <a:schemeClr val="tx2"/>
                </a:solidFill>
              </a:rPr>
              <a:t>герой!</a:t>
            </a:r>
          </a:p>
          <a:p>
            <a:r>
              <a:rPr lang="ru-RU" sz="2400" b="1" dirty="0">
                <a:solidFill>
                  <a:schemeClr val="tx2"/>
                </a:solidFill>
              </a:rPr>
              <a:t>Ходит в форме, с кобурой!</a:t>
            </a:r>
          </a:p>
          <a:p>
            <a:r>
              <a:rPr lang="ru-RU" sz="2400" b="1" dirty="0">
                <a:solidFill>
                  <a:schemeClr val="tx2"/>
                </a:solidFill>
              </a:rPr>
              <a:t>Посреди ночного мрака</a:t>
            </a:r>
          </a:p>
          <a:p>
            <a:r>
              <a:rPr lang="ru-RU" sz="2400" b="1" dirty="0">
                <a:solidFill>
                  <a:schemeClr val="tx2"/>
                </a:solidFill>
              </a:rPr>
              <a:t>Где-то кража или драка?</a:t>
            </a:r>
          </a:p>
          <a:p>
            <a:r>
              <a:rPr lang="ru-RU" sz="2400" b="1" dirty="0">
                <a:solidFill>
                  <a:schemeClr val="tx2"/>
                </a:solidFill>
              </a:rPr>
              <a:t>Сразу по "02" звоните</a:t>
            </a:r>
            <a:r>
              <a:rPr lang="ru-RU" sz="2400" b="1" dirty="0" smtClean="0">
                <a:solidFill>
                  <a:schemeClr val="tx2"/>
                </a:solidFill>
              </a:rPr>
              <a:t>,</a:t>
            </a:r>
          </a:p>
          <a:p>
            <a:r>
              <a:rPr lang="ru-RU" sz="2400" b="1" dirty="0" smtClean="0">
                <a:solidFill>
                  <a:schemeClr val="tx2"/>
                </a:solidFill>
              </a:rPr>
              <a:t>Дядю Степу позовите!       </a:t>
            </a:r>
            <a:r>
              <a:rPr lang="ru-RU" sz="2000" b="1" dirty="0" smtClean="0">
                <a:solidFill>
                  <a:schemeClr val="tx2"/>
                </a:solidFill>
              </a:rPr>
              <a:t>     </a:t>
            </a:r>
            <a:endParaRPr lang="ru-RU" sz="2000" b="1" dirty="0">
              <a:solidFill>
                <a:schemeClr val="tx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41723" y="2406489"/>
            <a:ext cx="3127419" cy="389624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825024" y="721217"/>
            <a:ext cx="701898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6"/>
                </a:solidFill>
              </a:rPr>
              <a:t>                                             </a:t>
            </a:r>
            <a:r>
              <a:rPr lang="ru-RU" sz="2400" b="1" dirty="0">
                <a:solidFill>
                  <a:schemeClr val="accent6"/>
                </a:solidFill>
              </a:rPr>
              <a:t>Полицейский защищает</a:t>
            </a:r>
          </a:p>
          <a:p>
            <a:r>
              <a:rPr lang="ru-RU" sz="2400" b="1" dirty="0">
                <a:solidFill>
                  <a:schemeClr val="accent6"/>
                </a:solidFill>
              </a:rPr>
              <a:t>                                      </a:t>
            </a:r>
            <a:r>
              <a:rPr lang="ru-RU" sz="2400" b="1" dirty="0" smtClean="0">
                <a:solidFill>
                  <a:schemeClr val="accent6"/>
                </a:solidFill>
              </a:rPr>
              <a:t>Нашу </a:t>
            </a:r>
            <a:r>
              <a:rPr lang="ru-RU" sz="2400" b="1" dirty="0">
                <a:solidFill>
                  <a:schemeClr val="accent6"/>
                </a:solidFill>
              </a:rPr>
              <a:t>честь и наш покой,</a:t>
            </a:r>
          </a:p>
          <a:p>
            <a:r>
              <a:rPr lang="ru-RU" sz="2400" b="1" dirty="0">
                <a:solidFill>
                  <a:schemeClr val="accent6"/>
                </a:solidFill>
              </a:rPr>
              <a:t>                                      </a:t>
            </a:r>
            <a:r>
              <a:rPr lang="ru-RU" sz="2400" b="1" dirty="0" smtClean="0">
                <a:solidFill>
                  <a:schemeClr val="accent6"/>
                </a:solidFill>
              </a:rPr>
              <a:t>И </a:t>
            </a:r>
            <a:r>
              <a:rPr lang="ru-RU" sz="2400" b="1" dirty="0">
                <a:solidFill>
                  <a:schemeClr val="accent6"/>
                </a:solidFill>
              </a:rPr>
              <a:t>на службу заступает</a:t>
            </a:r>
          </a:p>
          <a:p>
            <a:r>
              <a:rPr lang="ru-RU" sz="2400" b="1" dirty="0">
                <a:solidFill>
                  <a:schemeClr val="accent6"/>
                </a:solidFill>
              </a:rPr>
              <a:t>                                      </a:t>
            </a:r>
            <a:r>
              <a:rPr lang="ru-RU" sz="2400" b="1" dirty="0" smtClean="0">
                <a:solidFill>
                  <a:schemeClr val="accent6"/>
                </a:solidFill>
              </a:rPr>
              <a:t>В </a:t>
            </a:r>
            <a:r>
              <a:rPr lang="ru-RU" sz="2400" b="1" dirty="0">
                <a:solidFill>
                  <a:schemeClr val="accent6"/>
                </a:solidFill>
              </a:rPr>
              <a:t>час дневной и в час ночной</a:t>
            </a:r>
            <a:r>
              <a:rPr lang="ru-RU" sz="2400" b="1" dirty="0" smtClean="0">
                <a:solidFill>
                  <a:schemeClr val="accent6"/>
                </a:solidFill>
              </a:rPr>
              <a:t>.</a:t>
            </a:r>
          </a:p>
          <a:p>
            <a:endParaRPr lang="ru-RU" sz="2400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r>
              <a:rPr lang="ru-RU" sz="2000" dirty="0" smtClean="0">
                <a:solidFill>
                  <a:srgbClr val="FF0000"/>
                </a:solidFill>
              </a:rPr>
              <a:t>   </a:t>
            </a:r>
            <a:r>
              <a:rPr lang="ru-RU" sz="2400" b="1" dirty="0" smtClean="0">
                <a:solidFill>
                  <a:srgbClr val="FF0000"/>
                </a:solidFill>
              </a:rPr>
              <a:t>Если </a:t>
            </a:r>
            <a:r>
              <a:rPr lang="ru-RU" sz="2400" b="1" dirty="0">
                <a:solidFill>
                  <a:srgbClr val="FF0000"/>
                </a:solidFill>
              </a:rPr>
              <a:t>вы в беду попали,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  </a:t>
            </a:r>
            <a:r>
              <a:rPr lang="ru-RU" sz="2400" b="1" dirty="0" smtClean="0">
                <a:solidFill>
                  <a:srgbClr val="FF0000"/>
                </a:solidFill>
              </a:rPr>
              <a:t>  </a:t>
            </a:r>
            <a:r>
              <a:rPr lang="ru-RU" sz="2400" b="1" dirty="0">
                <a:solidFill>
                  <a:srgbClr val="FF0000"/>
                </a:solidFill>
              </a:rPr>
              <a:t>Телефон 02 набрали.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  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</a:rPr>
              <a:t>К вам полиция придёт,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  </a:t>
            </a:r>
            <a:r>
              <a:rPr lang="ru-RU" sz="2400" b="1" dirty="0" smtClean="0">
                <a:solidFill>
                  <a:srgbClr val="FF0000"/>
                </a:solidFill>
              </a:rPr>
              <a:t>Всем </a:t>
            </a:r>
            <a:r>
              <a:rPr lang="ru-RU" sz="2400" b="1" dirty="0">
                <a:solidFill>
                  <a:srgbClr val="FF0000"/>
                </a:solidFill>
              </a:rPr>
              <a:t>поможет, всех спасёт.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8460" y="3029541"/>
            <a:ext cx="2793105" cy="363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427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9899" y="644082"/>
            <a:ext cx="4250162" cy="60138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1520" y="948292"/>
            <a:ext cx="6657409" cy="47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410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0462" y="218941"/>
            <a:ext cx="9053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                </a:t>
            </a:r>
            <a:r>
              <a:rPr lang="ru-RU" sz="2400" b="1" dirty="0" smtClean="0"/>
              <a:t>Немного </a:t>
            </a:r>
            <a:r>
              <a:rPr lang="ru-RU" sz="2400" b="1" dirty="0"/>
              <a:t>из истории полиции.</a:t>
            </a:r>
          </a:p>
          <a:p>
            <a:r>
              <a:rPr lang="ru-RU" sz="2400" b="1" dirty="0"/>
              <a:t>Раньше на Руси полицейских </a:t>
            </a:r>
            <a:r>
              <a:rPr lang="ru-RU" sz="2400" b="1" dirty="0" smtClean="0"/>
              <a:t>называли городничий, городовой. 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24" y="1672094"/>
            <a:ext cx="3299404" cy="493260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572778" y="1049939"/>
            <a:ext cx="41856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Полицмейстер , стражник</a:t>
            </a:r>
            <a:r>
              <a:rPr lang="ru-RU" sz="2400" b="1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2778" y="1648497"/>
            <a:ext cx="3378156" cy="486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806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76530" y="1414462"/>
            <a:ext cx="7253220" cy="47802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85623" y="631066"/>
            <a:ext cx="73667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Полицейские ездили на лошадях ,на тележках.</a:t>
            </a:r>
          </a:p>
        </p:txBody>
      </p:sp>
    </p:spTree>
    <p:extLst>
      <p:ext uri="{BB962C8B-B14F-4D97-AF65-F5344CB8AC3E}">
        <p14:creationId xmlns:p14="http://schemas.microsoft.com/office/powerpoint/2010/main" xmlns="" val="30647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3346" y="313611"/>
            <a:ext cx="5924282" cy="60079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Современные полицейские выглядят так: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7730" y="914401"/>
            <a:ext cx="6203458" cy="37220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92856" y="2871987"/>
            <a:ext cx="5318840" cy="33329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18877" y="1228860"/>
            <a:ext cx="3888751" cy="550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537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163" y="401392"/>
            <a:ext cx="6096000" cy="3505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71502" y="1854558"/>
            <a:ext cx="6098147" cy="457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917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0467" y="160987"/>
            <a:ext cx="8620259" cy="646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600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6896" y="223770"/>
            <a:ext cx="7620000" cy="5715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96896" y="861392"/>
            <a:ext cx="4295104" cy="452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228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161</Words>
  <Application>Microsoft Office PowerPoint</Application>
  <PresentationFormat>Произвольный</PresentationFormat>
  <Paragraphs>32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Современные полицейские выглядят так:</vt:lpstr>
      <vt:lpstr>Слайд 7</vt:lpstr>
      <vt:lpstr>Слайд 8</vt:lpstr>
      <vt:lpstr>Слайд 9</vt:lpstr>
      <vt:lpstr>Слайд 10</vt:lpstr>
      <vt:lpstr>Слайд 11</vt:lpstr>
      <vt:lpstr>Слайд 12</vt:lpstr>
      <vt:lpstr>Полицейским помогают на службе собаки.</vt:lpstr>
      <vt:lpstr>Есть у нас конная полиция.</vt:lpstr>
      <vt:lpstr>Слайд 15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11</cp:revision>
  <dcterms:created xsi:type="dcterms:W3CDTF">2016-09-22T18:16:34Z</dcterms:created>
  <dcterms:modified xsi:type="dcterms:W3CDTF">2022-06-22T09:27:45Z</dcterms:modified>
</cp:coreProperties>
</file>