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13" r:id="rId4"/>
    <p:sldId id="259" r:id="rId5"/>
    <p:sldId id="316" r:id="rId6"/>
    <p:sldId id="323" r:id="rId7"/>
    <p:sldId id="325" r:id="rId8"/>
    <p:sldId id="324" r:id="rId9"/>
    <p:sldId id="261" r:id="rId10"/>
    <p:sldId id="260" r:id="rId11"/>
    <p:sldId id="270" r:id="rId12"/>
    <p:sldId id="262" r:id="rId13"/>
    <p:sldId id="263" r:id="rId14"/>
    <p:sldId id="317" r:id="rId15"/>
    <p:sldId id="265" r:id="rId16"/>
    <p:sldId id="266" r:id="rId17"/>
    <p:sldId id="267" r:id="rId18"/>
    <p:sldId id="297" r:id="rId19"/>
    <p:sldId id="268" r:id="rId20"/>
    <p:sldId id="269" r:id="rId21"/>
    <p:sldId id="318" r:id="rId22"/>
    <p:sldId id="271" r:id="rId23"/>
    <p:sldId id="272" r:id="rId24"/>
    <p:sldId id="274" r:id="rId25"/>
    <p:sldId id="275" r:id="rId26"/>
    <p:sldId id="276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19" r:id="rId36"/>
    <p:sldId id="287" r:id="rId37"/>
    <p:sldId id="288" r:id="rId38"/>
    <p:sldId id="289" r:id="rId39"/>
    <p:sldId id="290" r:id="rId40"/>
    <p:sldId id="291" r:id="rId41"/>
    <p:sldId id="320" r:id="rId42"/>
    <p:sldId id="292" r:id="rId43"/>
    <p:sldId id="293" r:id="rId44"/>
    <p:sldId id="295" r:id="rId45"/>
    <p:sldId id="296" r:id="rId46"/>
    <p:sldId id="298" r:id="rId47"/>
    <p:sldId id="299" r:id="rId48"/>
    <p:sldId id="300" r:id="rId49"/>
    <p:sldId id="321" r:id="rId50"/>
    <p:sldId id="302" r:id="rId51"/>
    <p:sldId id="303" r:id="rId52"/>
    <p:sldId id="304" r:id="rId53"/>
    <p:sldId id="308" r:id="rId54"/>
    <p:sldId id="305" r:id="rId55"/>
    <p:sldId id="322" r:id="rId56"/>
    <p:sldId id="310" r:id="rId57"/>
    <p:sldId id="312" r:id="rId58"/>
    <p:sldId id="309" r:id="rId59"/>
    <p:sldId id="306" r:id="rId60"/>
    <p:sldId id="307" r:id="rId61"/>
    <p:sldId id="311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>
        <p:scale>
          <a:sx n="100" d="100"/>
          <a:sy n="100" d="100"/>
        </p:scale>
        <p:origin x="1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012786-F8AD-41C0-9997-CBB3E0FF1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143B087-3EFA-48F3-A439-EF3128FEC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3DA137-C252-42EA-BF2C-D70FD5AA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58C830-BFD5-423A-BD62-30C0A3A6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30BF02-F36C-471F-B687-BC69CD19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1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5C7EBC-6B20-48BC-A51C-75C4B4AEC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8A65F18-5CFD-442C-9D19-CDA87F983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E9EF3A-D70D-4029-9359-FE5C032C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00BDCA-BE77-413F-9552-4D2AFA352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818A90-C2F4-45ED-B6D1-763E8098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0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FE13465-0960-422A-89AE-AD4A9428D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8092C8B-5D5D-4750-B348-9DB68796B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A16292-FE36-473A-AA2A-6A977F82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67AAD5-53EF-47C7-8F07-F68D9199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249EAB-31CB-4C9B-AC08-CF917227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45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72A7F0-C443-4702-AF6F-F33E5BA2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EEC534-E672-426E-A4A9-25420FAF3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84E7F9-BD52-4788-87BB-4ED61E589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2CABB0-ABC2-4582-A516-43FBACDB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7D1690-322C-4BA8-8FDA-F909D857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4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E57DD-0C0B-4C76-9F5A-57D29611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5E8F73-05BB-47AA-B06B-E94C301AE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BBC314-E03E-44C0-9FB5-8DBB68DF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63D289-FA50-488D-9ED8-BA882A1C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1B9EC2-0CD3-4EAC-A8F2-DEF28A73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1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114F0D-6C6E-42D3-8123-1A2DE3D78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2C7D07-F7EF-4F4E-AB87-03DF454AF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C21F24-434B-47BB-8BB2-DF86643D3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46350F-018C-412B-9804-1778EFB2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F0B3753-A964-4DAC-8C14-D72785193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80D2B41-0CC4-45D6-83A0-A3A81E6A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12110D-43E0-44D5-85FA-FCA66CA6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E09A05-A6A4-40C9-AA6E-6C0C4E384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9DA7788-3C12-41DB-A3DB-FE229A6CE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C795DDD-84E6-433B-A75B-18A3833A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D131FD2-496E-4FB6-ACC2-04DB776E0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BE1342B-D007-4210-A661-7ED7DE69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508F410-55B4-4F4F-883A-F39E063E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26D429F-1E8C-4259-AF82-E741FC87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9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D70A21-9015-46CF-967A-51B04C1E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B1C72AA-46F5-432C-99BA-A3D586E5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7AC7975-5177-46C6-9284-99B6F1C9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F9F555C-344D-4A28-8309-77E96920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0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FAFE16A-C7B2-4B8B-ACB3-BB1994F7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0F76963-6184-47F0-B36F-466A596F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DC4040F-261A-47B8-B54D-0FDE8CDD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5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499833-74AA-4CB4-8D2A-2DA09109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DD18E4-68FC-49AB-8AC6-82F172428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72485ED-298C-41D1-A3EA-B6442AC54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6245B1-2517-46AA-9A9D-DC9DCC27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D120F51-C415-4C0F-ACF5-8BDF3075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4C33DE9-37B8-49C7-9CF5-67745835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5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6F41E-F0D8-4065-9EBD-014E303A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BDB1088-2DE0-4D73-B23A-1ACB78145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AE3749B-A1D9-424B-8412-E4C5F2481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7131E9-4AA5-4CCE-ACCC-40AC76A2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A6298F-EDAB-458C-A85F-E6C74A6E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4D8EA5E-B855-491D-A6BA-D606C32C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416FA3-0CA6-4DF9-AD40-3BA269A9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056562-CAF7-42B5-B124-1355437E6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DC6496D-7D77-4B61-BF0A-7AA7CEE22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B2AF7-0B47-4D5C-A960-B4F4A4BD8CF0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C23B63-00BD-483D-8F65-29277A6F8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BA410C-C110-4090-8793-9D07333A7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287C-99E5-4DE5-83E8-CEC6C096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8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ocpedagog13.edurm.ru/articles/8133-organizacija-opytno-eksperimentalnoi-dejatelnosti-detei-v-letnii-period.html" TargetMode="External"/><Relationship Id="rId2" Type="http://schemas.openxmlformats.org/officeDocument/2006/relationships/hyperlink" Target="https://www.prodlenka.org/metodicheskie-razrabotki/427502-ruchnoj-trud-kak-sredstvo-formirovanija-tvorc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s86sar.schoolrm.ru/sveden/employees/10029/599817/" TargetMode="External"/><Relationship Id="rId4" Type="http://schemas.openxmlformats.org/officeDocument/2006/relationships/hyperlink" Target="https://upload2.schoolrm.ru/iblock/674/674b862d546b7073aa97285e96ff4261/Innovatsionnyy-opyt-Baulinoy-N-V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674/674b862d546b7073aa97285e96ff4261/Innovatsionnyy-opyt-Baulinoy-N-V.doc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FBA73660-6298-4349-8066-D33CB118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732" y="0"/>
            <a:ext cx="8314267" cy="81174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образовании Республики Мордовия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502E0C-57AE-4E7B-8E46-E6D4240F1F87}"/>
              </a:ext>
            </a:extLst>
          </p:cNvPr>
          <p:cNvSpPr txBox="1"/>
          <p:nvPr/>
        </p:nvSpPr>
        <p:spPr>
          <a:xfrm>
            <a:off x="4758265" y="501179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F8F302-F476-427F-B7B1-974B51DED964}"/>
              </a:ext>
            </a:extLst>
          </p:cNvPr>
          <p:cNvSpPr txBox="1"/>
          <p:nvPr/>
        </p:nvSpPr>
        <p:spPr>
          <a:xfrm>
            <a:off x="2472369" y="845144"/>
            <a:ext cx="6806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Баулиной Натальи Вячеславовны,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86 комбинированного вида» г. о. Саранск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AA12F9-B0F1-431A-B73A-1D71B2029C13}"/>
              </a:ext>
            </a:extLst>
          </p:cNvPr>
          <p:cNvSpPr txBox="1"/>
          <p:nvPr/>
        </p:nvSpPr>
        <p:spPr>
          <a:xfrm>
            <a:off x="5401796" y="2381403"/>
            <a:ext cx="5460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марта 1984 г.</a:t>
            </a:r>
          </a:p>
          <a:p>
            <a:r>
              <a:rPr lang="ru-RU" sz="1600" b="1" dirty="0">
                <a:latin typeface="Times New Roman" pitchFamily="18" charset="0"/>
                <a:ea typeface="Calibri"/>
                <a:cs typeface="Times New Roman" pitchFamily="18" charset="0"/>
              </a:rPr>
              <a:t>Профессиональное образование: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высшее,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ФГБОУВО «Мордовский государственный педагогический  институт имени М.Е. Евсевьева» г. Саранск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подготовки: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101324 5497261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2898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июля 2020 г.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>
                <a:latin typeface="Times New Roman" pitchFamily="18" charset="0"/>
                <a:ea typeface="Calibri"/>
                <a:cs typeface="Times New Roman" pitchFamily="18" charset="0"/>
              </a:rPr>
              <a:t>Стаж педагогической работы: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  3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>
                <a:latin typeface="Times New Roman" pitchFamily="18" charset="0"/>
                <a:ea typeface="Calibri"/>
                <a:cs typeface="Times New Roman" pitchFamily="18" charset="0"/>
              </a:rPr>
              <a:t>Стаж работы по специальности: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3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>
                <a:latin typeface="Times New Roman" pitchFamily="18" charset="0"/>
                <a:ea typeface="Calibri"/>
                <a:cs typeface="Times New Roman" pitchFamily="18" charset="0"/>
              </a:rPr>
              <a:t>В данном учреждении: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 7 лет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>
                <a:latin typeface="Times New Roman" pitchFamily="18" charset="0"/>
                <a:ea typeface="Calibri"/>
                <a:cs typeface="Times New Roman" pitchFamily="18" charset="0"/>
              </a:rPr>
              <a:t>Общий трудовой стаж: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 20 лет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>
                <a:latin typeface="Times New Roman" pitchFamily="18" charset="0"/>
                <a:ea typeface="Calibri"/>
                <a:cs typeface="Times New Roman" pitchFamily="18" charset="0"/>
              </a:rPr>
              <a:t>Занимаемая должность: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 воспитатель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vospital\Desktop\Рисуно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61" y="1919738"/>
            <a:ext cx="3627668" cy="483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1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57EAC2-AD9F-4E5F-ABD4-4F9AB74E9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92" y="550843"/>
            <a:ext cx="4103278" cy="57563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BF7EFE-4E55-4E5A-AD91-634D7E425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31" y="750437"/>
            <a:ext cx="3781394" cy="51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DBCEA1-BF55-49F2-A54E-BB9011C03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42" y="1021575"/>
            <a:ext cx="3483225" cy="49257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5015DB1-E39A-4E16-83FF-EFFFC3B56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68" y="1021414"/>
            <a:ext cx="3483226" cy="4924561"/>
          </a:xfrm>
          <a:prstGeom prst="rect">
            <a:avLst/>
          </a:prstGeom>
        </p:spPr>
      </p:pic>
      <p:pic>
        <p:nvPicPr>
          <p:cNvPr id="3" name="Picture 2" descr="C:\Users\vospital\Downloads\2023-05-02_15-58-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021575"/>
            <a:ext cx="3450298" cy="4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95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07C74F3-200A-4709-AE3F-2BC357709FCA}"/>
              </a:ext>
            </a:extLst>
          </p:cNvPr>
          <p:cNvSpPr/>
          <p:nvPr/>
        </p:nvSpPr>
        <p:spPr>
          <a:xfrm>
            <a:off x="846666" y="359057"/>
            <a:ext cx="10498667" cy="555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Интернет: 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публикаций – </a:t>
            </a:r>
            <a:r>
              <a:rPr lang="en-US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https://www.prodlenka.org/metodicheskie-razrabotki/427502-ruchnoj-trud-kak-sredstvo-formirovanija-tvorc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https://socpedagog13.edurm.ru/articles/8133-organizacija-opytno-eksperimentalnoi-dejatelnosti-detei-v-letnii-period.html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https://socpedagog13.edurm.ru/articles/8133-organizacija-opytno-eksperimentalnoi-dejatelnosti-detei-v-letnii-period.html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публикаций – 3</a:t>
            </a: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https://upload2.schoolrm.ru/iblock/674/674b862d546b7073aa97285e96ff4261/Innovatsionnyy-opyt-Baulinoy-N-V.docx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https://ds86sar.schoolrm.ru/sveden/employees/10029/599817/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уровень: публикаций – 3</a:t>
            </a:r>
            <a:endParaRPr lang="ru-RU" altLang="ru-RU" b="1" dirty="0">
              <a:solidFill>
                <a:srgbClr val="67208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67208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15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публикаций – 2</a:t>
            </a:r>
          </a:p>
        </p:txBody>
      </p:sp>
    </p:spTree>
    <p:extLst>
      <p:ext uri="{BB962C8B-B14F-4D97-AF65-F5344CB8AC3E}">
        <p14:creationId xmlns:p14="http://schemas.microsoft.com/office/powerpoint/2010/main" val="3318121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72CA49B-D4D1-44A6-BB27-E5B3F06B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E39AFB-CB77-48A6-B628-016ED111C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48" y="804332"/>
            <a:ext cx="4094762" cy="56218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3124DB-687A-4ECA-946E-5C0CD6D28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32" y="813558"/>
            <a:ext cx="3968922" cy="56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1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3E0BE3-0014-434A-8E2D-A548463D1600}"/>
              </a:ext>
            </a:extLst>
          </p:cNvPr>
          <p:cNvSpPr/>
          <p:nvPr/>
        </p:nvSpPr>
        <p:spPr>
          <a:xfrm>
            <a:off x="2353733" y="218702"/>
            <a:ext cx="7780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D38B0B6-D0E9-4427-93F2-90E48989C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28" y="945678"/>
            <a:ext cx="3911720" cy="5528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725188-9074-407B-8A1A-79443CCDA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79" y="945678"/>
            <a:ext cx="2791190" cy="55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CEFFD7-8E39-4028-B043-40BFA929615E}"/>
              </a:ext>
            </a:extLst>
          </p:cNvPr>
          <p:cNvSpPr txBox="1"/>
          <p:nvPr/>
        </p:nvSpPr>
        <p:spPr>
          <a:xfrm>
            <a:off x="4400550" y="161925"/>
            <a:ext cx="271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45F969B-7474-4F94-9475-616024929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02" y="2023533"/>
            <a:ext cx="2881229" cy="40745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8B3E9F6-456B-44B9-9AE1-D32D3D903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89" y="1391708"/>
            <a:ext cx="2881229" cy="407458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6342725-1066-4B13-A807-879F53E22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09" y="759883"/>
            <a:ext cx="2878906" cy="40745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C2FAB7-428F-4E27-8082-A4BDDFA9F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9" y="3152801"/>
            <a:ext cx="4405758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1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F419E0-3EBB-495E-92B0-3D076127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32" y="840423"/>
            <a:ext cx="7713493" cy="54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6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C6C307-929A-4B68-8963-D077C4978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43" y="804432"/>
            <a:ext cx="3935791" cy="55820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83DBE1-A733-4872-8E6A-7783E8D59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827" y="804431"/>
            <a:ext cx="3935792" cy="55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1AF08A-A529-4DBB-B98B-5A653A5D3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15" y="1816750"/>
            <a:ext cx="2972583" cy="42125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25CFA6-7BF5-4336-ABFF-65DB219BE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61" y="981926"/>
            <a:ext cx="3098505" cy="43910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D9E665D-C9E9-45D2-B18E-8972C4279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40" y="447676"/>
            <a:ext cx="3045574" cy="43209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551722C-0CD2-472D-964B-B63B12789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02" y="2589951"/>
            <a:ext cx="4591025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88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D21C04-C687-4F70-8BA9-3A2F85A24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2" y="1152525"/>
            <a:ext cx="3394612" cy="4800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3C20C73-D474-4655-ACF3-AE2185878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27" y="1152525"/>
            <a:ext cx="3394612" cy="4800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80C08DB-7AD8-45A6-8F65-C0C613ADD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78" y="1152525"/>
            <a:ext cx="3394612" cy="4800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1BCFA8-12E4-4341-8EF4-7E8D2A998DC1}"/>
              </a:ext>
            </a:extLst>
          </p:cNvPr>
          <p:cNvSpPr txBox="1"/>
          <p:nvPr/>
        </p:nvSpPr>
        <p:spPr>
          <a:xfrm>
            <a:off x="4333875" y="200025"/>
            <a:ext cx="284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7161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8F1D32-1BA8-4D11-913B-D8AAF0B21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6999" r="8526" b="26936"/>
          <a:stretch/>
        </p:blipFill>
        <p:spPr>
          <a:xfrm>
            <a:off x="212466" y="1610361"/>
            <a:ext cx="7833338" cy="4385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8FEF40-FFAF-42D0-9C47-AF6B2A4086C9}"/>
              </a:ext>
            </a:extLst>
          </p:cNvPr>
          <p:cNvSpPr txBox="1"/>
          <p:nvPr/>
        </p:nvSpPr>
        <p:spPr>
          <a:xfrm>
            <a:off x="212466" y="191185"/>
            <a:ext cx="1176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</a:t>
            </a:r>
          </a:p>
          <a:p>
            <a:pPr algn="ctr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ru-RU" b="1" dirty="0">
                <a:latin typeface="Times New Roman" pitchFamily="18" charset="0"/>
                <a:cs typeface="Times New Roman" pitchFamily="18" charset="0"/>
                <a:hlinkClick r:id="rId3"/>
              </a:rPr>
              <a:t>https://upload2.schoolrm.ru/iblock/674/674b862d546b7073aa97285e96ff4261/Innovatsionnyy-opyt-Baulinoy-N-V.docx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294BA2-65EC-49E9-9504-951F6131D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624" y="1391515"/>
            <a:ext cx="3511823" cy="477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05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140AA4-8813-4878-BFA7-267633F84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865" y="2374475"/>
            <a:ext cx="2986953" cy="42239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BB693DD-95BC-437E-AF04-307914F12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11" y="1823527"/>
            <a:ext cx="2986954" cy="42251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533114-0B86-4676-97C7-F7CA3D51A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191" y="1197548"/>
            <a:ext cx="2987299" cy="4224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477DE1-DD78-41F0-813E-FDCDC2C0A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2" y="570201"/>
            <a:ext cx="3098439" cy="4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1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110F809-30BF-495D-B30F-FBE467750092}"/>
              </a:ext>
            </a:extLst>
          </p:cNvPr>
          <p:cNvSpPr/>
          <p:nvPr/>
        </p:nvSpPr>
        <p:spPr>
          <a:xfrm>
            <a:off x="1625600" y="317268"/>
            <a:ext cx="894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9991196-010A-45D9-837A-D1B29C95474A}"/>
              </a:ext>
            </a:extLst>
          </p:cNvPr>
          <p:cNvSpPr/>
          <p:nvPr/>
        </p:nvSpPr>
        <p:spPr>
          <a:xfrm>
            <a:off x="2387600" y="181460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00"/>
            </a:pP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Муниципальный уровень -  3</a:t>
            </a:r>
          </a:p>
          <a:p>
            <a:pPr>
              <a:defRPr sz="1800"/>
            </a:pP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Республиканский уровень - 2</a:t>
            </a:r>
          </a:p>
          <a:p>
            <a:pPr>
              <a:defRPr sz="1800"/>
            </a:pP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Российский уровень - 5</a:t>
            </a:r>
          </a:p>
          <a:p>
            <a:pPr>
              <a:defRPr sz="1800"/>
            </a:pP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Международный уровень - 5</a:t>
            </a:r>
          </a:p>
        </p:txBody>
      </p:sp>
    </p:spTree>
    <p:extLst>
      <p:ext uri="{BB962C8B-B14F-4D97-AF65-F5344CB8AC3E}">
        <p14:creationId xmlns:p14="http://schemas.microsoft.com/office/powerpoint/2010/main" val="3661239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A85F7E2-4021-4932-8439-664724595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7" y="238713"/>
            <a:ext cx="4350009" cy="61515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66" y="238713"/>
            <a:ext cx="4479925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56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E1FB7-7D1F-409F-BCB6-028A33D259BB}"/>
              </a:ext>
            </a:extLst>
          </p:cNvPr>
          <p:cNvSpPr txBox="1"/>
          <p:nvPr/>
        </p:nvSpPr>
        <p:spPr>
          <a:xfrm>
            <a:off x="2037519" y="390525"/>
            <a:ext cx="716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мероприятиях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7BA0BE-EBC9-4033-8FD0-0390B7414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1002575"/>
            <a:ext cx="4504266" cy="31776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CAEF815-C7E6-4188-A57E-A87D3DB93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0" y="1002575"/>
            <a:ext cx="3556339" cy="50719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68E0085-788B-4450-BF12-AC5E5B9E3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19" y="3538571"/>
            <a:ext cx="4519361" cy="31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9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57246E-1C14-4273-9A66-C0754ECE300D}"/>
              </a:ext>
            </a:extLst>
          </p:cNvPr>
          <p:cNvSpPr txBox="1"/>
          <p:nvPr/>
        </p:nvSpPr>
        <p:spPr>
          <a:xfrm>
            <a:off x="2248884" y="438150"/>
            <a:ext cx="730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республиканских мероприятиях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468E39C-3990-45A1-8398-6804A7958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0" y="1133475"/>
            <a:ext cx="3680094" cy="51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C73EBE-C05B-40D0-8393-A8A077F46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" r="9494" b="3251"/>
          <a:stretch/>
        </p:blipFill>
        <p:spPr>
          <a:xfrm>
            <a:off x="4230881" y="1133475"/>
            <a:ext cx="3566962" cy="5105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228" y="1136650"/>
            <a:ext cx="3719512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296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3DD2A5-2677-420B-8929-A1EC63311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677"/>
            <a:ext cx="4100158" cy="5629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B4331B-1841-468C-AD4C-8D876BECF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66" y="609677"/>
            <a:ext cx="3985571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5E4598-5637-4EF0-A3DB-9D460450E775}"/>
              </a:ext>
            </a:extLst>
          </p:cNvPr>
          <p:cNvSpPr txBox="1"/>
          <p:nvPr/>
        </p:nvSpPr>
        <p:spPr>
          <a:xfrm>
            <a:off x="2883340" y="136525"/>
            <a:ext cx="662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российских мероприятиях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008287-4A25-4951-8A7A-0AC31D771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67" y="843244"/>
            <a:ext cx="4883242" cy="34524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648453-9C2D-46D9-A3D2-9920EDB2D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834" y="3012754"/>
            <a:ext cx="4883241" cy="3455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C4FA65-98E9-4C1D-B632-29F9BFD01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1" y="1007534"/>
            <a:ext cx="3801664" cy="54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84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96D45A-12BA-4151-9747-6187F91AA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67" y="447675"/>
            <a:ext cx="4216950" cy="5962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3E3390-1140-42F1-8015-2177D1369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47675"/>
            <a:ext cx="4343400" cy="59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61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8DBDAB-1F6A-4474-9611-3C6544FA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0" y="1524000"/>
            <a:ext cx="5784034" cy="4133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A96235-E87F-4878-AC80-A60165924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1" y="771114"/>
            <a:ext cx="4076700" cy="55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91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9CD7A7-2C37-4F6E-AAC1-E1464EE20518}"/>
              </a:ext>
            </a:extLst>
          </p:cNvPr>
          <p:cNvSpPr txBox="1"/>
          <p:nvPr/>
        </p:nvSpPr>
        <p:spPr>
          <a:xfrm>
            <a:off x="2175916" y="314325"/>
            <a:ext cx="711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международных мероприятиях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F85C14-75DE-4907-84FC-8D67BACB1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12" y="1134533"/>
            <a:ext cx="3549788" cy="50186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620BCA-8841-4FDD-8D60-F52F1F49C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16897"/>
            <a:ext cx="3666067" cy="50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4A29ED5-7A69-44BD-9C26-71825CF4D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44" y="820525"/>
            <a:ext cx="4279845" cy="5875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23853B-994D-4B8A-AF28-11BF15840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/>
          <a:stretch/>
        </p:blipFill>
        <p:spPr>
          <a:xfrm>
            <a:off x="5428606" y="820525"/>
            <a:ext cx="4193727" cy="58759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1E7771C-589E-42C8-BAF1-79D02414EB4A}"/>
              </a:ext>
            </a:extLst>
          </p:cNvPr>
          <p:cNvSpPr/>
          <p:nvPr/>
        </p:nvSpPr>
        <p:spPr>
          <a:xfrm>
            <a:off x="4051477" y="313270"/>
            <a:ext cx="3191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88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88EB54-C602-4029-8AEF-D6369CD37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17" y="971796"/>
            <a:ext cx="3619384" cy="5115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D9F3AC-D828-43D5-B1D3-23566D945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7441"/>
            <a:ext cx="3725334" cy="51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9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841761-A758-44CB-B78F-BDA4CADB8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42" y="770131"/>
            <a:ext cx="3858691" cy="54528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EBA489-220D-49D3-8C7C-6BC3CC2D5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768563"/>
            <a:ext cx="3970529" cy="545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77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0AED2E-7661-4B0F-B40D-20B9E88B8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53" y="802282"/>
            <a:ext cx="3900080" cy="55138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846A40-FBFF-4A7F-8ECC-87523B312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3" y="808587"/>
            <a:ext cx="4011495" cy="55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89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36B205-2C20-48A8-A100-9B8F10ABF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07" y="812799"/>
            <a:ext cx="3809248" cy="53848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EC88C6-6F38-4A51-A50C-DC8D781FC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9" y="808199"/>
            <a:ext cx="3918741" cy="53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0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B022B45-DD6A-4B81-B92D-7A41F543BD8E}"/>
              </a:ext>
            </a:extLst>
          </p:cNvPr>
          <p:cNvSpPr/>
          <p:nvPr/>
        </p:nvSpPr>
        <p:spPr>
          <a:xfrm>
            <a:off x="3124200" y="2007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8DCD25-3D29-4D47-A6BE-EF66E8A4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5" y="1286933"/>
            <a:ext cx="3663142" cy="5181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F4351E-0E9A-4E2A-81E9-8F12F33C5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87" y="1286932"/>
            <a:ext cx="3767558" cy="51726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D4D676-1618-47B8-ACB2-F4797D1D0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795" y="1286932"/>
            <a:ext cx="3767558" cy="51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67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A94CA2B-C81F-45FC-BE50-E56DD64C30F4}"/>
              </a:ext>
            </a:extLst>
          </p:cNvPr>
          <p:cNvSpPr/>
          <p:nvPr/>
        </p:nvSpPr>
        <p:spPr>
          <a:xfrm>
            <a:off x="1253066" y="346208"/>
            <a:ext cx="101515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  <a:p>
            <a:pPr lvl="0"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организации: выступлений - 2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Республиканский уровень: выступлений с докладом – 1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Всероссийский уровень: выступлений с докладом – 2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Международный уровень: выступлений с докладом – 1</a:t>
            </a:r>
          </a:p>
        </p:txBody>
      </p:sp>
    </p:spTree>
    <p:extLst>
      <p:ext uri="{BB962C8B-B14F-4D97-AF65-F5344CB8AC3E}">
        <p14:creationId xmlns:p14="http://schemas.microsoft.com/office/powerpoint/2010/main" val="2977514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249F70-D6ED-4757-AFCF-E2880B593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2" y="163072"/>
            <a:ext cx="4551106" cy="6248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1918D8-E93C-4D9B-B9E9-6DA0B9F5F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28" y="163072"/>
            <a:ext cx="455110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6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EA3B06-90D1-4315-AD08-5FA4DFEDF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45" y="765207"/>
            <a:ext cx="3956756" cy="5432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ECE1EB-53AB-4243-B17C-A54F4CD5C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67" y="757458"/>
            <a:ext cx="3962400" cy="544014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E062A38-3577-4488-8D68-1D3B7DAB86E1}"/>
              </a:ext>
            </a:extLst>
          </p:cNvPr>
          <p:cNvSpPr/>
          <p:nvPr/>
        </p:nvSpPr>
        <p:spPr>
          <a:xfrm>
            <a:off x="3732726" y="199535"/>
            <a:ext cx="426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557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26187DB-7D75-4654-86E3-FA9708EAE1C6}"/>
              </a:ext>
            </a:extLst>
          </p:cNvPr>
          <p:cNvSpPr/>
          <p:nvPr/>
        </p:nvSpPr>
        <p:spPr>
          <a:xfrm>
            <a:off x="4034916" y="148709"/>
            <a:ext cx="2922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A43C25-9518-4500-AB42-3A88332F2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83" y="702518"/>
            <a:ext cx="4091717" cy="57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1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C9DAC0-0EDD-4530-B92D-6B0204E9EFC9}"/>
              </a:ext>
            </a:extLst>
          </p:cNvPr>
          <p:cNvSpPr txBox="1"/>
          <p:nvPr/>
        </p:nvSpPr>
        <p:spPr>
          <a:xfrm>
            <a:off x="4057650" y="4667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CD3E6A-D773-48F8-833E-FF8F9D1D05A8}"/>
              </a:ext>
            </a:extLst>
          </p:cNvPr>
          <p:cNvSpPr txBox="1"/>
          <p:nvPr/>
        </p:nvSpPr>
        <p:spPr>
          <a:xfrm>
            <a:off x="4352925" y="97393"/>
            <a:ext cx="265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0A9A38-42A4-4B2D-9499-36B15BFF5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0" y="608014"/>
            <a:ext cx="5721815" cy="40483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09DB5A-C64B-4E23-B47C-5609D06CB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0" y="2622655"/>
            <a:ext cx="5726430" cy="40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9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7BFFB-BE3E-4257-B04A-3140DB5A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41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4CB1BD-ADE2-4DF1-A969-F93219FE3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96" y="709812"/>
            <a:ext cx="4362159" cy="59889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5A14B2A-7A52-4DCC-BD1D-FCC807C2E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55" y="709811"/>
            <a:ext cx="4362158" cy="59889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38DD9CE-3DE1-42A3-BCBF-224D5440ACEE}"/>
              </a:ext>
            </a:extLst>
          </p:cNvPr>
          <p:cNvSpPr/>
          <p:nvPr/>
        </p:nvSpPr>
        <p:spPr>
          <a:xfrm>
            <a:off x="2802465" y="93302"/>
            <a:ext cx="7018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763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EDBAFB-388E-4D38-9511-DABD3B302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4" y="1117599"/>
            <a:ext cx="3605529" cy="5098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E3BD9B-91DA-4BE4-AE97-93BE77492BF6}"/>
              </a:ext>
            </a:extLst>
          </p:cNvPr>
          <p:cNvSpPr txBox="1"/>
          <p:nvPr/>
        </p:nvSpPr>
        <p:spPr>
          <a:xfrm>
            <a:off x="4133850" y="219075"/>
            <a:ext cx="284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31B07D-F74C-4CA9-85A7-9445844F2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70" y="1165504"/>
            <a:ext cx="3535230" cy="5050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C07672-AFFD-4860-916C-96C8FC4D6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97" y="1165503"/>
            <a:ext cx="3535231" cy="50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22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5FFF7F4-7681-45FF-89E3-855CAAD9EFAD}"/>
              </a:ext>
            </a:extLst>
          </p:cNvPr>
          <p:cNvSpPr/>
          <p:nvPr/>
        </p:nvSpPr>
        <p:spPr>
          <a:xfrm>
            <a:off x="1680633" y="398272"/>
            <a:ext cx="88307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</a:p>
          <a:p>
            <a:pPr lvl="0"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 lvl="0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Муниципальный уровень- 1</a:t>
            </a:r>
          </a:p>
          <a:p>
            <a:pPr lvl="0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77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1163A7-8165-46EB-A05C-6C1F64ADB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42" y="838199"/>
            <a:ext cx="4266662" cy="58578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C04001-6DD6-4C62-90CB-3E0309DEA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92" y="838198"/>
            <a:ext cx="4266663" cy="58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89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7A86B4-7CB7-4D79-AFF1-8098BFCAB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86" y="910080"/>
            <a:ext cx="3580629" cy="50634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9558F5-008F-4B7A-9783-34E257CD7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2" y="910080"/>
            <a:ext cx="3669378" cy="5037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F7651B-ABB4-448B-876A-93EC3562B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56" y="910949"/>
            <a:ext cx="3668744" cy="50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31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6CAD547-7BA3-4839-ADEC-FA48E1E9D6C6}"/>
              </a:ext>
            </a:extLst>
          </p:cNvPr>
          <p:cNvSpPr/>
          <p:nvPr/>
        </p:nvSpPr>
        <p:spPr>
          <a:xfrm>
            <a:off x="2133599" y="219760"/>
            <a:ext cx="753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активность: участие в комиссиях, педагогических сообществах, в жюри конкурсов.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B4D81E-3246-4832-9EC5-B0A476DC1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3" y="1181100"/>
            <a:ext cx="3808776" cy="5229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444036-8E6A-4E37-8265-F3CEFEB4B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97" y="1176422"/>
            <a:ext cx="3701191" cy="52339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480F8A-A53F-43F7-932D-74A234FB1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166" y="1176422"/>
            <a:ext cx="3701191" cy="52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80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35F5C6-7BF5-4FE8-B592-95210564B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0" y="866775"/>
            <a:ext cx="3731560" cy="5276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E383F8-C2F0-49C5-B034-A10CCB211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19" y="866775"/>
            <a:ext cx="3731561" cy="5276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01CD483-0E04-4A9D-9490-4835DA0AC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02" y="866038"/>
            <a:ext cx="3731560" cy="52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D6C27D2-D348-47D8-88FA-9446CB7FF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29" y="447675"/>
            <a:ext cx="4529145" cy="62293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D1E2A33-FDD6-47DA-BD8B-F14054FF6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52" y="447675"/>
            <a:ext cx="4945599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45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2C9857D-F4DE-4847-9449-41C093524E17}"/>
              </a:ext>
            </a:extLst>
          </p:cNvPr>
          <p:cNvSpPr/>
          <p:nvPr/>
        </p:nvSpPr>
        <p:spPr>
          <a:xfrm>
            <a:off x="3529180" y="186809"/>
            <a:ext cx="555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634CEE-6E9D-4A56-8BFD-B92F1C91C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2" y="990600"/>
            <a:ext cx="3739400" cy="51339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57FE283-79C2-4E68-A050-5DB619563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22" y="990600"/>
            <a:ext cx="3739400" cy="5133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989E0A-6010-4B3C-A427-C777A79A7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03" y="990600"/>
            <a:ext cx="3739400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36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B1F8E6E-3836-476A-AF40-81788CAC51E7}"/>
              </a:ext>
            </a:extLst>
          </p:cNvPr>
          <p:cNvSpPr/>
          <p:nvPr/>
        </p:nvSpPr>
        <p:spPr>
          <a:xfrm>
            <a:off x="4073028" y="139184"/>
            <a:ext cx="4350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71B86C-9D2F-471F-829F-BA1333603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92" y="752475"/>
            <a:ext cx="4044657" cy="55530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D1B5D6-AAA5-49A4-8C02-475EDD132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752475"/>
            <a:ext cx="4044658" cy="55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62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AA6198-3B87-46B8-81D6-875561D0D16B}"/>
              </a:ext>
            </a:extLst>
          </p:cNvPr>
          <p:cNvSpPr/>
          <p:nvPr/>
        </p:nvSpPr>
        <p:spPr>
          <a:xfrm>
            <a:off x="3385642" y="247134"/>
            <a:ext cx="5420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7E7D7F5-FFBC-4E0A-A304-DE9638D5AFE9}"/>
              </a:ext>
            </a:extLst>
          </p:cNvPr>
          <p:cNvSpPr/>
          <p:nvPr/>
        </p:nvSpPr>
        <p:spPr>
          <a:xfrm>
            <a:off x="2235200" y="139767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00"/>
            </a:pP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Республиканский уровень -3</a:t>
            </a:r>
          </a:p>
          <a:p>
            <a:pPr>
              <a:defRPr sz="1800"/>
            </a:pP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Российский уровень - 6</a:t>
            </a:r>
          </a:p>
          <a:p>
            <a:pPr>
              <a:defRPr sz="1800"/>
            </a:pP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Международный уровень - 3</a:t>
            </a:r>
          </a:p>
        </p:txBody>
      </p:sp>
    </p:spTree>
    <p:extLst>
      <p:ext uri="{BB962C8B-B14F-4D97-AF65-F5344CB8AC3E}">
        <p14:creationId xmlns:p14="http://schemas.microsoft.com/office/powerpoint/2010/main" val="110831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A09E9F-6105-407D-9B25-5ACDE8425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687" y="1059135"/>
            <a:ext cx="3584759" cy="49259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83B5CC-CEF3-452A-9A48-F632EC23F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58" y="1065298"/>
            <a:ext cx="3474650" cy="49136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D89579-1D3B-4ED3-87A9-CC322BBDE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1" y="1059135"/>
            <a:ext cx="3584759" cy="49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84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E473A8-E4F4-44E3-875B-B2B78614B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42" y="742950"/>
            <a:ext cx="4183483" cy="5743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124DE2-D769-4721-A802-7BCB9A99E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68" y="742950"/>
            <a:ext cx="4183484" cy="57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BBB7FE-BDA5-4BF6-AA2F-4C169A3AF1D7}"/>
              </a:ext>
            </a:extLst>
          </p:cNvPr>
          <p:cNvSpPr txBox="1"/>
          <p:nvPr/>
        </p:nvSpPr>
        <p:spPr>
          <a:xfrm>
            <a:off x="4371975" y="123825"/>
            <a:ext cx="294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4AF309C-1AE4-41A6-8C0C-CD9EAF91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496" y="718066"/>
            <a:ext cx="3660711" cy="51776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D180D9B-128F-4921-A6A7-FAC38FAA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46" y="650976"/>
            <a:ext cx="4962574" cy="35176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44135E1-680F-491C-A7EB-1FD67A123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549" y="3306900"/>
            <a:ext cx="465165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21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CE8F28-CDC6-4C0C-9FA5-9ACED45C826A}"/>
              </a:ext>
            </a:extLst>
          </p:cNvPr>
          <p:cNvSpPr txBox="1"/>
          <p:nvPr/>
        </p:nvSpPr>
        <p:spPr>
          <a:xfrm>
            <a:off x="4420616" y="152400"/>
            <a:ext cx="265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379093-A7BD-407C-AC72-A9CBF533A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" y="1213818"/>
            <a:ext cx="3467186" cy="4903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73B77A-2724-4B15-A9FD-96A529C1C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22" y="1216611"/>
            <a:ext cx="3467186" cy="49004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4D1ACBE-01AA-49E9-942B-2535A827C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68" y="1900535"/>
            <a:ext cx="4674914" cy="33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81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1AD20B-B937-40E6-A14D-B081BA216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72" y="1695449"/>
            <a:ext cx="4538456" cy="32099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7D9994D-E617-4C5B-B010-C285D3882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1" y="427716"/>
            <a:ext cx="3540063" cy="5006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17CA19-B9E7-4F68-B9E9-25E144B8E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67" y="419099"/>
            <a:ext cx="3620493" cy="51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66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3853DD-5B46-4AED-953D-E9EB45C11155}"/>
              </a:ext>
            </a:extLst>
          </p:cNvPr>
          <p:cNvSpPr txBox="1"/>
          <p:nvPr/>
        </p:nvSpPr>
        <p:spPr>
          <a:xfrm>
            <a:off x="4152900" y="142875"/>
            <a:ext cx="284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E22710-0DED-4315-BA6E-B0B16F17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8" y="870704"/>
            <a:ext cx="3622320" cy="51165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02C31A4-EF3F-4EAD-A46B-83F5CE35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357" y="870704"/>
            <a:ext cx="3622320" cy="5123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CEFA157-883D-4BE8-AC14-C75EDB815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66" y="870704"/>
            <a:ext cx="3622320" cy="51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6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64AFA9E-F9EA-4378-80D3-645AB70F2415}"/>
              </a:ext>
            </a:extLst>
          </p:cNvPr>
          <p:cNvSpPr/>
          <p:nvPr/>
        </p:nvSpPr>
        <p:spPr>
          <a:xfrm>
            <a:off x="2336799" y="1612037"/>
            <a:ext cx="78401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 – 3</a:t>
            </a:r>
          </a:p>
          <a:p>
            <a:pPr>
              <a:spcAft>
                <a:spcPts val="0"/>
              </a:spcAft>
            </a:pPr>
            <a:endParaRPr lang="ru-RU" b="1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 - 2 </a:t>
            </a:r>
          </a:p>
          <a:p>
            <a:pPr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уровня- </a:t>
            </a:r>
            <a:r>
              <a:rPr lang="ru-RU" b="1" kern="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российского уровня - </a:t>
            </a:r>
            <a:r>
              <a:rPr lang="ru-RU" b="1" kern="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kern="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1B12E0E-1079-41B0-8A3A-6B43E781E850}"/>
              </a:ext>
            </a:extLst>
          </p:cNvPr>
          <p:cNvSpPr/>
          <p:nvPr/>
        </p:nvSpPr>
        <p:spPr>
          <a:xfrm>
            <a:off x="4497314" y="230201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937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E48B7C-FFB6-430F-B1BA-A29C22A6B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4" y="1497861"/>
            <a:ext cx="3131199" cy="44255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59B3A5-D7AC-4A58-A7A0-E48DAD1F8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77" y="1497861"/>
            <a:ext cx="3131199" cy="4426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6F7EA2-9921-404C-A3A3-99C534C87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18" y="2132718"/>
            <a:ext cx="4464764" cy="31565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D86010F-E7DF-4619-9EF7-F49AFE12922A}"/>
              </a:ext>
            </a:extLst>
          </p:cNvPr>
          <p:cNvSpPr/>
          <p:nvPr/>
        </p:nvSpPr>
        <p:spPr>
          <a:xfrm>
            <a:off x="2882934" y="308907"/>
            <a:ext cx="6656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60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52515D-37E3-40F0-A3B5-05CE29258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"/>
          <a:stretch/>
        </p:blipFill>
        <p:spPr>
          <a:xfrm>
            <a:off x="1650761" y="1141544"/>
            <a:ext cx="3768845" cy="5292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3404C4-B9C1-439C-B18D-9730FF483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88" y="1141544"/>
            <a:ext cx="3768844" cy="531640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B72024A-63FA-4F85-956A-33069C177660}"/>
              </a:ext>
            </a:extLst>
          </p:cNvPr>
          <p:cNvSpPr/>
          <p:nvPr/>
        </p:nvSpPr>
        <p:spPr>
          <a:xfrm>
            <a:off x="3984306" y="318902"/>
            <a:ext cx="4033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517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DD039A-3904-430C-8167-42C93B701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91" y="1388533"/>
            <a:ext cx="3484417" cy="4927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949D7E-0A9D-4B9F-8EEA-5550FD4D8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5" y="1388533"/>
            <a:ext cx="3481608" cy="49275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68AC15-6096-4928-8441-13B1826ED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74" y="1395310"/>
            <a:ext cx="3481608" cy="49208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E25A33E-900E-4730-9063-BA786445F4AD}"/>
              </a:ext>
            </a:extLst>
          </p:cNvPr>
          <p:cNvSpPr/>
          <p:nvPr/>
        </p:nvSpPr>
        <p:spPr>
          <a:xfrm>
            <a:off x="3966347" y="259594"/>
            <a:ext cx="4293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700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48E1BF-6485-48C2-8490-746731C69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99" y="1319173"/>
            <a:ext cx="3659133" cy="49971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10ACAC-A6FC-4185-B672-86BA184DA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4" y="1300470"/>
            <a:ext cx="3598934" cy="49969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F776356-5945-45AE-B3CC-F3B3261E34C1}"/>
              </a:ext>
            </a:extLst>
          </p:cNvPr>
          <p:cNvSpPr/>
          <p:nvPr/>
        </p:nvSpPr>
        <p:spPr>
          <a:xfrm>
            <a:off x="4191757" y="284417"/>
            <a:ext cx="3598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Поощрения российского уровня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02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2412" b="93"/>
          <a:stretch/>
        </p:blipFill>
        <p:spPr bwMode="auto">
          <a:xfrm>
            <a:off x="7555599" y="377952"/>
            <a:ext cx="4087761" cy="586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" y="789992"/>
            <a:ext cx="7508397" cy="52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57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D89422-E3CC-4092-B7F4-1A9ABA973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3" y="661985"/>
            <a:ext cx="3846934" cy="52816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6672A9-4889-40E6-817D-170801855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33" y="661985"/>
            <a:ext cx="3846934" cy="5281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4ADFFA-0F88-41B8-9000-187AA9E3C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903" y="661985"/>
            <a:ext cx="3846934" cy="52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89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7CAA88-02F7-491F-A086-714F2BD3993C}"/>
              </a:ext>
            </a:extLst>
          </p:cNvPr>
          <p:cNvSpPr txBox="1"/>
          <p:nvPr/>
        </p:nvSpPr>
        <p:spPr>
          <a:xfrm>
            <a:off x="2206954" y="2352675"/>
            <a:ext cx="750788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000" b="1" i="1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БЛАГАДАРЮ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429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vospital\Downloads\2023-02-17_11-11-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65" y="514350"/>
            <a:ext cx="4004836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65" y="514349"/>
            <a:ext cx="4067385" cy="575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ospital\Downloads\2023-02-17_11-07-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154823"/>
            <a:ext cx="4470273" cy="64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92" y="154823"/>
            <a:ext cx="4513374" cy="63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4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C40B35B-8E22-4677-904C-99D3D2FA2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8" t="3690" r="9878" b="6847"/>
          <a:stretch/>
        </p:blipFill>
        <p:spPr>
          <a:xfrm>
            <a:off x="400658" y="789201"/>
            <a:ext cx="3731075" cy="5279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A6EE52-7285-43C9-8004-0CF61EC26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396" y="789201"/>
            <a:ext cx="3731075" cy="5279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2B0DADB-EDCC-4943-8B1A-CC12BA9EA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129" y="789203"/>
            <a:ext cx="3731075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22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426</Words>
  <Application>Microsoft Office PowerPoint</Application>
  <PresentationFormat>Произвольный</PresentationFormat>
  <Paragraphs>108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Министерство образовании Республики Мордовия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Баулина</dc:creator>
  <cp:lastModifiedBy>vospital</cp:lastModifiedBy>
  <cp:revision>75</cp:revision>
  <dcterms:created xsi:type="dcterms:W3CDTF">2023-02-12T07:31:52Z</dcterms:created>
  <dcterms:modified xsi:type="dcterms:W3CDTF">2023-05-02T12:59:37Z</dcterms:modified>
</cp:coreProperties>
</file>