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60C3A-6EB8-4DFC-B126-50430BFD8BB5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2D412-E2AE-432F-901C-117B35A4F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50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2D412-E2AE-432F-901C-117B35A4FE7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9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91BC-E2DB-4A9C-81D7-E8BE95FE826B}" type="datetime1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33DF-994C-4E76-B5A5-65A7F256AA67}" type="datetime1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BEB9-45DE-4A89-8E58-B532E9E66115}" type="datetime1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D005-02B7-4006-8133-82F276D4C732}" type="datetime1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0231-2EFF-4E8C-83F5-4CCFE1771753}" type="datetime1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FFDD-41A9-49D3-BB97-1431CA9D2270}" type="datetime1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7D0B-4D65-4229-80AD-15E17961A008}" type="datetime1">
              <a:rPr lang="ru-RU" smtClean="0"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8894-A1C7-4B17-BA78-0A3EDBD1639D}" type="datetime1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DACB-53A2-4E6C-91BF-9DE57EE6B4E9}" type="datetime1">
              <a:rPr lang="ru-RU" smtClean="0"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F46F-0CD0-4D21-8F69-BC74FFFAEAFA}" type="datetime1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7169-6627-4BFC-89DA-65091956B73F}" type="datetime1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5A471-18A8-4922-AE96-713B6C17D3CE}" type="datetime1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6" descr="http://www.playcast.ru/uploads/2014/11/30/10870191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94" y="0"/>
            <a:ext cx="91851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0.liveinternet.ru/images/attach/c/2/65/644/65644736_18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95" y="3861048"/>
            <a:ext cx="2297663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  <a:cs typeface="Arial" charset="0"/>
              </a:rPr>
              <a:t>Занятие по речевому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  <a:cs typeface="Arial" charset="0"/>
              </a:rPr>
              <a:t>развитию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  <a:cs typeface="Arial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  <a:cs typeface="Arial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  <a:cs typeface="Arial" charset="0"/>
              </a:rPr>
              <a:t>«Зима. Зимние забавы»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79715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Выполнила: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Шмелькова</a:t>
            </a:r>
            <a:r>
              <a:rPr lang="ru-RU" sz="2000" dirty="0" smtClean="0">
                <a:solidFill>
                  <a:schemeClr val="tx1"/>
                </a:solidFill>
              </a:rPr>
              <a:t> А. А. 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</a:rPr>
              <a:t>в</a:t>
            </a:r>
            <a:r>
              <a:rPr lang="ru-RU" sz="2000" dirty="0" smtClean="0">
                <a:solidFill>
                  <a:schemeClr val="tx1"/>
                </a:solidFill>
              </a:rPr>
              <a:t>оспитатель 1 младшей группы «Росточек</a:t>
            </a:r>
            <a:r>
              <a:rPr lang="ru-RU" sz="2000" dirty="0" smtClean="0"/>
              <a:t>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130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3356992"/>
            <a:ext cx="678944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200" dirty="0" smtClean="0"/>
              <a:t>С каким временен года мы сегодня познакомились?</a:t>
            </a:r>
          </a:p>
          <a:p>
            <a:pPr>
              <a:buFontTx/>
              <a:buChar char="-"/>
            </a:pPr>
            <a:r>
              <a:rPr lang="ru-RU" sz="2200" dirty="0" smtClean="0"/>
              <a:t>Кто приходил к нам в гости?</a:t>
            </a:r>
          </a:p>
          <a:p>
            <a:pPr>
              <a:buFontTx/>
              <a:buChar char="-"/>
            </a:pPr>
            <a:r>
              <a:rPr lang="ru-RU" sz="2200" dirty="0" smtClean="0"/>
              <a:t>Весело зимой на улице?</a:t>
            </a:r>
          </a:p>
          <a:p>
            <a:pPr marL="0" indent="0">
              <a:buNone/>
            </a:pPr>
            <a:r>
              <a:rPr lang="ru-RU" sz="2200" dirty="0"/>
              <a:t>Мы сегодня с вами так хорошо играли, на вопросы отвечали, веселились.</a:t>
            </a:r>
          </a:p>
          <a:p>
            <a:pPr marL="0" indent="0">
              <a:buNone/>
            </a:pPr>
            <a:r>
              <a:rPr lang="ru-RU" sz="2200" dirty="0" smtClean="0"/>
              <a:t>Снеговику </a:t>
            </a:r>
            <a:r>
              <a:rPr lang="ru-RU" sz="2200" dirty="0"/>
              <a:t>пора домой, он вам говорит огромное спасибо, до новых встреч</a:t>
            </a:r>
            <a:r>
              <a:rPr lang="ru-RU" sz="2000" dirty="0"/>
              <a:t>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680" y="623540"/>
            <a:ext cx="5119273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0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580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0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927968"/>
            <a:ext cx="6563072" cy="57935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Цель: </a:t>
            </a:r>
            <a:r>
              <a:rPr lang="ru-RU" dirty="0"/>
              <a:t>Развитие речевой деятельности </a:t>
            </a:r>
            <a:r>
              <a:rPr lang="ru-RU" dirty="0" smtClean="0"/>
              <a:t>детей раннего возраста посредством сюжетных </a:t>
            </a:r>
            <a:r>
              <a:rPr lang="ru-RU" dirty="0"/>
              <a:t>картин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Задачи:</a:t>
            </a:r>
            <a:endParaRPr lang="ru-RU" b="1" dirty="0"/>
          </a:p>
          <a:p>
            <a:pPr marL="0" indent="0">
              <a:buNone/>
            </a:pPr>
            <a:r>
              <a:rPr lang="ru-RU" i="1" dirty="0"/>
              <a:t>Образовательные</a:t>
            </a:r>
            <a:r>
              <a:rPr lang="ru-RU" i="1" dirty="0" smtClean="0"/>
              <a:t>:</a:t>
            </a:r>
            <a:endParaRPr lang="ru-RU" i="1" dirty="0"/>
          </a:p>
          <a:p>
            <a:pPr marL="0" indent="0">
              <a:buNone/>
            </a:pPr>
            <a:r>
              <a:rPr lang="ru-RU" dirty="0" smtClean="0"/>
              <a:t>   - </a:t>
            </a:r>
            <a:r>
              <a:rPr lang="ru-RU" dirty="0"/>
              <a:t>активизировать словарь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- учить рассматривать картину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- учить отвечать на вопросы по </a:t>
            </a:r>
            <a:r>
              <a:rPr lang="ru-RU" dirty="0" smtClean="0"/>
              <a:t>изображению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i="1" dirty="0"/>
              <a:t>Развивающие: </a:t>
            </a:r>
          </a:p>
          <a:p>
            <a:pPr marL="0" indent="0">
              <a:buNone/>
            </a:pPr>
            <a:r>
              <a:rPr lang="ru-RU" dirty="0" smtClean="0"/>
              <a:t>   - </a:t>
            </a:r>
            <a:r>
              <a:rPr lang="ru-RU" dirty="0"/>
              <a:t>развивать речевую активность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- </a:t>
            </a:r>
            <a:r>
              <a:rPr lang="ru-RU" dirty="0"/>
              <a:t>развивать у детей артикуляционный аппарат, память, мышление, внимание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Воспитательные</a:t>
            </a:r>
            <a:r>
              <a:rPr lang="ru-RU" i="1" dirty="0" smtClean="0"/>
              <a:t>:</a:t>
            </a:r>
            <a:endParaRPr lang="ru-RU" i="1" dirty="0"/>
          </a:p>
          <a:p>
            <a:pPr marL="0" indent="0">
              <a:buNone/>
            </a:pPr>
            <a:r>
              <a:rPr lang="ru-RU" dirty="0" smtClean="0"/>
              <a:t>   - </a:t>
            </a:r>
            <a:r>
              <a:rPr lang="ru-RU" dirty="0"/>
              <a:t>воспитывать интерес к играм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- </a:t>
            </a:r>
            <a:r>
              <a:rPr lang="ru-RU" dirty="0"/>
              <a:t>воспитывать интерес к изменениям в </a:t>
            </a:r>
            <a:r>
              <a:rPr lang="ru-RU" dirty="0" smtClean="0"/>
              <a:t>природе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94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7496" y="3933056"/>
            <a:ext cx="4536504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Наступила зима, выпало много снега, на улице стало очень холодно, пришли морозы.</a:t>
            </a:r>
          </a:p>
          <a:p>
            <a:pPr marL="0" indent="0">
              <a:buNone/>
            </a:pPr>
            <a:r>
              <a:rPr lang="ru-RU" sz="1800" dirty="0" smtClean="0"/>
              <a:t>-Ребята, а как мы с вами одеваемся, когда холодно?</a:t>
            </a:r>
          </a:p>
          <a:p>
            <a:pPr marL="0" indent="0">
              <a:buNone/>
            </a:pPr>
            <a:r>
              <a:rPr lang="ru-RU" sz="1800" dirty="0" smtClean="0"/>
              <a:t>Сегодня к </a:t>
            </a:r>
            <a:r>
              <a:rPr lang="ru-RU" sz="1800" dirty="0"/>
              <a:t>нам в гости пришел Снеговик</a:t>
            </a:r>
            <a:r>
              <a:rPr lang="ru-RU" sz="1800" dirty="0" smtClean="0"/>
              <a:t>!</a:t>
            </a:r>
          </a:p>
          <a:p>
            <a:pPr marL="0" indent="0">
              <a:buNone/>
            </a:pPr>
            <a:r>
              <a:rPr lang="ru-RU" sz="1800" dirty="0" smtClean="0"/>
              <a:t>Он принес нас разные картинки, давайте их посмотрим.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3" y="152324"/>
            <a:ext cx="5628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4702732"/>
            <a:ext cx="6419056" cy="14234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Посмотрите на первую картинку.</a:t>
            </a:r>
          </a:p>
          <a:p>
            <a:pPr>
              <a:buFontTx/>
              <a:buChar char="-"/>
            </a:pPr>
            <a:r>
              <a:rPr lang="ru-RU" dirty="0" smtClean="0"/>
              <a:t>Кого вы видите?</a:t>
            </a:r>
          </a:p>
          <a:p>
            <a:pPr marL="0" indent="0">
              <a:buNone/>
            </a:pPr>
            <a:r>
              <a:rPr lang="ru-RU" dirty="0" smtClean="0"/>
              <a:t>Дети лепят снеговика.</a:t>
            </a:r>
          </a:p>
          <a:p>
            <a:pPr marL="0" indent="0">
              <a:buNone/>
            </a:pPr>
            <a:r>
              <a:rPr lang="ru-RU" dirty="0" smtClean="0"/>
              <a:t>- Во что одеты дети?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5371632" cy="45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Пальчиковая гимнастика «Снеговик»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Мы слепили снежный ком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(</a:t>
            </a:r>
            <a:r>
              <a:rPr lang="ru-RU" dirty="0" smtClean="0"/>
              <a:t>Лепим </a:t>
            </a:r>
            <a:r>
              <a:rPr lang="ru-RU" dirty="0"/>
              <a:t>двумя руками </a:t>
            </a:r>
            <a:r>
              <a:rPr lang="ru-RU" dirty="0" smtClean="0"/>
              <a:t>комок),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Шляпу сделали на нём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(</a:t>
            </a:r>
            <a:r>
              <a:rPr lang="ru-RU" dirty="0" smtClean="0"/>
              <a:t>Соединяем </a:t>
            </a:r>
            <a:r>
              <a:rPr lang="ru-RU" dirty="0"/>
              <a:t>руки в кольцо и кладем на </a:t>
            </a:r>
            <a:r>
              <a:rPr lang="ru-RU" dirty="0" smtClean="0"/>
              <a:t>голову),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Нос приделали и вмиг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(</a:t>
            </a:r>
            <a:r>
              <a:rPr lang="ru-RU" dirty="0" smtClean="0"/>
              <a:t>Приставляем </a:t>
            </a:r>
            <a:r>
              <a:rPr lang="ru-RU" dirty="0"/>
              <a:t>кулачки к </a:t>
            </a:r>
            <a:r>
              <a:rPr lang="ru-RU" dirty="0" smtClean="0"/>
              <a:t>носу),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Получился снеговик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(</a:t>
            </a:r>
            <a:r>
              <a:rPr lang="ru-RU" dirty="0" smtClean="0"/>
              <a:t>Обрисовываем </a:t>
            </a:r>
            <a:r>
              <a:rPr lang="ru-RU" dirty="0"/>
              <a:t>двумя руками фигуру </a:t>
            </a:r>
            <a:r>
              <a:rPr lang="ru-RU" dirty="0" smtClean="0"/>
              <a:t>снеговика).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4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5135178"/>
            <a:ext cx="5915000" cy="139016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Что вы видите на этой картинке?</a:t>
            </a:r>
          </a:p>
          <a:p>
            <a:pPr marL="0" indent="0">
              <a:buNone/>
            </a:pPr>
            <a:r>
              <a:rPr lang="ru-RU" sz="2400" dirty="0"/>
              <a:t>Да, детям зимой очень весело играть в </a:t>
            </a:r>
            <a:r>
              <a:rPr lang="ru-RU" sz="2400" dirty="0" smtClean="0"/>
              <a:t>снежки</a:t>
            </a:r>
            <a:r>
              <a:rPr lang="ru-RU" sz="2400" dirty="0"/>
              <a:t>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7490"/>
            <a:ext cx="6480720" cy="486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Игра-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физминутка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"Снежки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"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А давайте мы с вами сейчас тоже поиграем в снежки. Только снег у нас будет не настоящий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Мы будем делать снежки из бумажных салфеток.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Мы </a:t>
            </a:r>
            <a:r>
              <a:rPr lang="ru-RU" dirty="0"/>
              <a:t>налепим снежков</a:t>
            </a:r>
            <a:r>
              <a:rPr lang="ru-RU" dirty="0" smtClean="0"/>
              <a:t>,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Вместе поиграем</a:t>
            </a:r>
            <a:r>
              <a:rPr lang="ru-RU" dirty="0" smtClean="0"/>
              <a:t>,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И друг в друга снежки </a:t>
            </a:r>
            <a:r>
              <a:rPr lang="ru-RU" dirty="0" smtClean="0"/>
              <a:t>-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Весело бросаем!</a:t>
            </a:r>
          </a:p>
        </p:txBody>
      </p:sp>
    </p:spTree>
    <p:extLst>
      <p:ext uri="{BB962C8B-B14F-4D97-AF65-F5344CB8AC3E}">
        <p14:creationId xmlns:p14="http://schemas.microsoft.com/office/powerpoint/2010/main" val="25362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4581128"/>
            <a:ext cx="4968552" cy="16561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Посмотрите на </a:t>
            </a:r>
            <a:r>
              <a:rPr lang="ru-RU" dirty="0" smtClean="0"/>
              <a:t>картинку</a:t>
            </a:r>
            <a:r>
              <a:rPr lang="ru-RU" dirty="0"/>
              <a:t>. </a:t>
            </a:r>
          </a:p>
          <a:p>
            <a:pPr>
              <a:buFontTx/>
              <a:buChar char="-"/>
            </a:pPr>
            <a:r>
              <a:rPr lang="ru-RU" dirty="0" smtClean="0"/>
              <a:t>Кого </a:t>
            </a:r>
            <a:r>
              <a:rPr lang="ru-RU" dirty="0"/>
              <a:t>видите?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Да, дети катаются на санках.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Как вы думаете, им весело? Как вы узнали?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56" y="274638"/>
            <a:ext cx="6419056" cy="41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Дыхательное упражнение «Снеговик»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4994" y="1292771"/>
            <a:ext cx="5410944" cy="38644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Кажется, нашему снеговику стало жарко, и он начал таять. Давайте ему поможем!</a:t>
            </a:r>
          </a:p>
          <a:p>
            <a:pPr marL="0" indent="0">
              <a:buNone/>
            </a:pPr>
            <a:r>
              <a:rPr lang="ru-RU" dirty="0" smtClean="0"/>
              <a:t>Попробуем на него подуть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И.п</a:t>
            </a:r>
            <a:r>
              <a:rPr lang="ru-RU" dirty="0" smtClean="0"/>
              <a:t>. – встать прямо, ноги на </a:t>
            </a:r>
            <a:r>
              <a:rPr lang="ru-RU" dirty="0"/>
              <a:t>ширине плеч. </a:t>
            </a:r>
            <a:r>
              <a:rPr lang="ru-RU" dirty="0" smtClean="0"/>
              <a:t>Сделать </a:t>
            </a:r>
            <a:r>
              <a:rPr lang="ru-RU" dirty="0"/>
              <a:t>свободный глубокий </a:t>
            </a:r>
            <a:r>
              <a:rPr lang="ru-RU" dirty="0" smtClean="0"/>
              <a:t>вдох, а затем выполнить медленный выдох через рот, слегка наклоняясь вперед.</a:t>
            </a:r>
          </a:p>
          <a:p>
            <a:pPr marL="0" indent="0">
              <a:buNone/>
            </a:pPr>
            <a:r>
              <a:rPr lang="ru-RU" dirty="0" smtClean="0"/>
              <a:t>Количество повторений 3-5 раз.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" y="1268760"/>
            <a:ext cx="3272383" cy="551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409</Words>
  <Application>Microsoft Office PowerPoint</Application>
  <PresentationFormat>Экран (4:3)</PresentationFormat>
  <Paragraphs>60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Monotype Corsiva</vt:lpstr>
      <vt:lpstr>Тема Office</vt:lpstr>
      <vt:lpstr>Занятие по речевому развитию «Зима. Зимние забавы»</vt:lpstr>
      <vt:lpstr>Презентация PowerPoint</vt:lpstr>
      <vt:lpstr>Презентация PowerPoint</vt:lpstr>
      <vt:lpstr>Презентация PowerPoint</vt:lpstr>
      <vt:lpstr>Пальчиковая гимнастика «Снеговик»</vt:lpstr>
      <vt:lpstr>Презентация PowerPoint</vt:lpstr>
      <vt:lpstr>Игра-физминутка "Снежки"</vt:lpstr>
      <vt:lpstr>Презентация PowerPoint</vt:lpstr>
      <vt:lpstr>Дыхательное упражнение «Снеговик»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для создания презентации «Зимние забавы»</dc:title>
  <dc:creator>Samsung</dc:creator>
  <cp:lastModifiedBy>Пользователь Windows</cp:lastModifiedBy>
  <cp:revision>13</cp:revision>
  <dcterms:created xsi:type="dcterms:W3CDTF">2018-01-18T18:20:29Z</dcterms:created>
  <dcterms:modified xsi:type="dcterms:W3CDTF">2021-12-06T08:32:41Z</dcterms:modified>
</cp:coreProperties>
</file>