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4949BF5-1FF1-497C-B57B-F11B669A1E1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AEA6356-AB0E-49AB-AE05-65BBDADE8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BF5-1FF1-497C-B57B-F11B669A1E1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356-AB0E-49AB-AE05-65BBDADE8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BF5-1FF1-497C-B57B-F11B669A1E1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356-AB0E-49AB-AE05-65BBDADE8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BF5-1FF1-497C-B57B-F11B669A1E1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356-AB0E-49AB-AE05-65BBDADE8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BF5-1FF1-497C-B57B-F11B669A1E1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356-AB0E-49AB-AE05-65BBDADE8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BF5-1FF1-497C-B57B-F11B669A1E1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356-AB0E-49AB-AE05-65BBDADE8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BF5-1FF1-497C-B57B-F11B669A1E1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356-AB0E-49AB-AE05-65BBDADE8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BF5-1FF1-497C-B57B-F11B669A1E1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356-AB0E-49AB-AE05-65BBDADE8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BF5-1FF1-497C-B57B-F11B669A1E1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356-AB0E-49AB-AE05-65BBDADE8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BF5-1FF1-497C-B57B-F11B669A1E1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356-AB0E-49AB-AE05-65BBDADE8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9BF5-1FF1-497C-B57B-F11B669A1E1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356-AB0E-49AB-AE05-65BBDADE8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4949BF5-1FF1-497C-B57B-F11B669A1E1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AEA6356-AB0E-49AB-AE05-65BBDADE8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1" y="2708476"/>
            <a:ext cx="6715080" cy="1702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 Narrow" pitchFamily="34" charset="0"/>
              </a:rPr>
              <a:t>Проект по обучению детей нетрадиционным техникам рисования «ВЕСЕЛАЯ РАДУГА».</a:t>
            </a:r>
            <a:endParaRPr lang="ru-RU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705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860778"/>
            <a:ext cx="7848872" cy="513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7435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Монотипия.</a:t>
            </a:r>
            <a:br>
              <a:rPr lang="ru-RU" dirty="0" smtClean="0"/>
            </a:br>
            <a:r>
              <a:rPr lang="ru-RU" dirty="0" smtClean="0"/>
              <a:t>Свободная тема.</a:t>
            </a:r>
            <a:endParaRPr lang="ru-RU" dirty="0"/>
          </a:p>
        </p:txBody>
      </p:sp>
      <p:pic>
        <p:nvPicPr>
          <p:cNvPr id="7170" name="Picture 2" descr="D:\Проект Фото\WP_20150211_10_16_03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59794"/>
            <a:ext cx="7128792" cy="4004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988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Пластилинография.</a:t>
            </a:r>
            <a:br>
              <a:rPr lang="ru-RU" dirty="0" smtClean="0"/>
            </a:br>
            <a:r>
              <a:rPr lang="ru-RU" dirty="0" smtClean="0"/>
              <a:t>Темы: «Ежик», «Кактус».</a:t>
            </a:r>
            <a:endParaRPr lang="ru-RU" dirty="0"/>
          </a:p>
        </p:txBody>
      </p:sp>
      <p:pic>
        <p:nvPicPr>
          <p:cNvPr id="8194" name="Picture 2" descr="D:\Проект Фото\WP_20150211_10_16_39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1"/>
            <a:ext cx="435846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4047322"/>
            <a:ext cx="4325907" cy="2429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6238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Рисование восковыми мелками и акварелью: «Космос».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060848"/>
            <a:ext cx="770485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9124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465232"/>
          </a:xfrm>
        </p:spPr>
        <p:txBody>
          <a:bodyPr>
            <a:noAutofit/>
          </a:bodyPr>
          <a:lstStyle/>
          <a:p>
            <a:r>
              <a:rPr lang="ru-RU" sz="1600" b="1" dirty="0"/>
              <a:t>«Истоки способностей и дарования детей на кончиках пальцев. От пальцев, образно говоря, идут тончайшие нити — ручейки, которые питают источник творческой мысли. Другими словами, чем больше мастерства в детской руке, тем умнее ребенок».</a:t>
            </a:r>
            <a:br>
              <a:rPr lang="ru-RU" sz="1600" b="1" dirty="0"/>
            </a:br>
            <a:r>
              <a:rPr lang="ru-RU" sz="1600" b="1" dirty="0"/>
              <a:t>В. А. Сухомлинский</a:t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9218" name="Picture 2" descr="D:\Проект Фото\WP_20150211_10_15_54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094567" cy="3985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61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3432392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Проведение занятий с использованием  нетрадиционных техник:</a:t>
            </a:r>
            <a:br>
              <a:rPr lang="ru-RU" sz="1600" dirty="0"/>
            </a:br>
            <a:r>
              <a:rPr lang="ru-RU" sz="1600" dirty="0"/>
              <a:t>Способствует  снятию детских страхов</a:t>
            </a:r>
            <a:br>
              <a:rPr lang="ru-RU" sz="1600" dirty="0"/>
            </a:br>
            <a:r>
              <a:rPr lang="ru-RU" sz="1600" dirty="0"/>
              <a:t>Развивает уверенность в своих силах</a:t>
            </a:r>
            <a:br>
              <a:rPr lang="ru-RU" sz="1600" dirty="0"/>
            </a:br>
            <a:r>
              <a:rPr lang="ru-RU" sz="1600" dirty="0"/>
              <a:t>Развивает пространственное мышление</a:t>
            </a:r>
            <a:br>
              <a:rPr lang="ru-RU" sz="1600" dirty="0"/>
            </a:br>
            <a:r>
              <a:rPr lang="ru-RU" sz="1600" dirty="0"/>
              <a:t>Учит детей свободно выражать свой замысел</a:t>
            </a:r>
            <a:br>
              <a:rPr lang="ru-RU" sz="1600" dirty="0"/>
            </a:br>
            <a:r>
              <a:rPr lang="ru-RU" sz="1600" dirty="0"/>
              <a:t>Учит детей работать с разнообразным материалом</a:t>
            </a:r>
            <a:br>
              <a:rPr lang="ru-RU" sz="1600" dirty="0"/>
            </a:br>
            <a:r>
              <a:rPr lang="ru-RU" sz="1600" dirty="0"/>
              <a:t>Развивает  чувство композиции, ритма, колорита, </a:t>
            </a:r>
            <a:r>
              <a:rPr lang="ru-RU" sz="1600" dirty="0" err="1"/>
              <a:t>цветовосприятия</a:t>
            </a:r>
            <a:r>
              <a:rPr lang="ru-RU" sz="1600" dirty="0"/>
              <a:t>, объема</a:t>
            </a:r>
            <a:br>
              <a:rPr lang="ru-RU" sz="1600" dirty="0"/>
            </a:br>
            <a:r>
              <a:rPr lang="ru-RU" sz="1600" dirty="0"/>
              <a:t>Развивает мелкую моторику рук</a:t>
            </a:r>
            <a:br>
              <a:rPr lang="ru-RU" sz="1600" dirty="0"/>
            </a:br>
            <a:r>
              <a:rPr lang="ru-RU" sz="1600" dirty="0"/>
              <a:t>Развивает творческие способности, воображение и полет фантазии</a:t>
            </a:r>
            <a:br>
              <a:rPr lang="ru-RU" sz="1600" dirty="0"/>
            </a:br>
            <a:r>
              <a:rPr lang="ru-RU" sz="1600" dirty="0"/>
              <a:t>Во время работы дети получают эстетическое удовольствие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5" r="3905"/>
          <a:stretch>
            <a:fillRect/>
          </a:stretch>
        </p:blipFill>
        <p:spPr bwMode="auto">
          <a:xfrm>
            <a:off x="899592" y="521895"/>
            <a:ext cx="3600400" cy="5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119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425672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Задачи проекта: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>• Знакомить детей дошкольного возраста с нетрадиционными способами рисования, формировать интерес к изобразительной деятельности;</a:t>
            </a:r>
            <a:br>
              <a:rPr lang="ru-RU" sz="2000" dirty="0"/>
            </a:br>
            <a:r>
              <a:rPr lang="ru-RU" sz="2000" dirty="0"/>
              <a:t>• Способствовать овладению дошкольниками простейшими техническими приемами работы с различными изобразительными материалами;</a:t>
            </a:r>
            <a:br>
              <a:rPr lang="ru-RU" sz="2000" dirty="0"/>
            </a:br>
            <a:r>
              <a:rPr lang="ru-RU" sz="2000" dirty="0"/>
              <a:t>•	Формировать сенсорные эталоны: цвет, величину, форму в процессе продуктивной деятельности.</a:t>
            </a:r>
            <a:br>
              <a:rPr lang="ru-RU" sz="2000" dirty="0"/>
            </a:br>
            <a:r>
              <a:rPr lang="ru-RU" sz="2000" dirty="0"/>
              <a:t>• Побуждать воспитанников самостоятельно применять нетрадиционные техники рисования (монотипия, печатание, рисование пальчиками, мятой бумагой, ватными палочками, солью и т. д.)</a:t>
            </a:r>
            <a:br>
              <a:rPr lang="ru-RU" sz="2000" dirty="0"/>
            </a:br>
            <a:r>
              <a:rPr lang="ru-RU" sz="2000" dirty="0"/>
              <a:t>• Содействовать знакомству родителей с нетрадиционными техниками рисования; создать условия и стимулировать совместное творчество родителей и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1339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424" y="1124744"/>
            <a:ext cx="3300984" cy="2999200"/>
          </a:xfrm>
        </p:spPr>
        <p:txBody>
          <a:bodyPr/>
          <a:lstStyle/>
          <a:p>
            <a:r>
              <a:rPr lang="ru-RU" dirty="0" smtClean="0"/>
              <a:t>Рисование ладошками.</a:t>
            </a:r>
            <a:br>
              <a:rPr lang="ru-RU" dirty="0" smtClean="0"/>
            </a:br>
            <a:r>
              <a:rPr lang="ru-RU" dirty="0" smtClean="0"/>
              <a:t>Свободная тема.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896" y="693814"/>
            <a:ext cx="2087944" cy="3332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230143"/>
            <a:ext cx="3384376" cy="190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Проект Фото\WP_20150130_16_07_12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2883"/>
            <a:ext cx="3372662" cy="1894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709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оект Фото\WP_20150211_10_16_20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435024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843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Печатание штампами.</a:t>
            </a:r>
            <a:br>
              <a:rPr lang="ru-RU" dirty="0" smtClean="0"/>
            </a:br>
            <a:r>
              <a:rPr lang="ru-RU" dirty="0" smtClean="0"/>
              <a:t>Тема: «Автопортрет».</a:t>
            </a:r>
            <a:endParaRPr lang="ru-RU" dirty="0"/>
          </a:p>
        </p:txBody>
      </p:sp>
      <p:pic>
        <p:nvPicPr>
          <p:cNvPr id="4098" name="Picture 2" descr="D:\Проект Фото\WP_20150127_10_54_37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2132856"/>
            <a:ext cx="4320480" cy="2426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роект Фото\WP_20150211_10_16_14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4392487" cy="2467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256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мятой бумагой.</a:t>
            </a:r>
            <a:br>
              <a:rPr lang="ru-RU" dirty="0" smtClean="0"/>
            </a:br>
            <a:r>
              <a:rPr lang="ru-RU" dirty="0" smtClean="0"/>
              <a:t>Тема: «Медвежонок».</a:t>
            </a:r>
            <a:endParaRPr lang="ru-RU" dirty="0"/>
          </a:p>
        </p:txBody>
      </p:sp>
      <p:pic>
        <p:nvPicPr>
          <p:cNvPr id="5122" name="Picture 2" descr="D:\Проект Фото\WP_20150128_16_01_58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4464496" cy="2507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Проект Фото\WP_20150211_10_16_29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4464496" cy="2507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710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солью.</a:t>
            </a:r>
            <a:br>
              <a:rPr lang="ru-RU" dirty="0" smtClean="0"/>
            </a:br>
            <a:r>
              <a:rPr lang="ru-RU" dirty="0" smtClean="0"/>
              <a:t>Тема: «Морозные узоры».</a:t>
            </a:r>
            <a:endParaRPr lang="ru-RU" dirty="0"/>
          </a:p>
        </p:txBody>
      </p:sp>
      <p:pic>
        <p:nvPicPr>
          <p:cNvPr id="6146" name="Picture 2" descr="D:\Проект Фото\WP_20150211_17_04_47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2132856"/>
            <a:ext cx="4680520" cy="2629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Проект Фото\WP_20150211_17_07_21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461484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5741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311</TotalTime>
  <Words>86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Проект по обучению детей нетрадиционным техникам рисования «ВЕСЕЛАЯ РАДУГА».</vt:lpstr>
      <vt:lpstr>«Истоки способностей и дарования детей на кончиках пальцев. От пальцев, образно говоря, идут тончайшие нити — ручейки, которые питают источник творческой мысли. Другими словами, чем больше мастерства в детской руке, тем умнее ребенок». В. А. Сухомлинский </vt:lpstr>
      <vt:lpstr>Проведение занятий с использованием  нетрадиционных техник: Способствует  снятию детских страхов Развивает уверенность в своих силах Развивает пространственное мышление Учит детей свободно выражать свой замысел Учит детей работать с разнообразным материалом Развивает  чувство композиции, ритма, колорита, цветовосприятия, объема Развивает мелкую моторику рук Развивает творческие способности, воображение и полет фантазии Во время работы дети получают эстетическое удовольствие </vt:lpstr>
      <vt:lpstr>    Задачи проекта: • Знакомить детей дошкольного возраста с нетрадиционными способами рисования, формировать интерес к изобразительной деятельности; • Способствовать овладению дошкольниками простейшими техническими приемами работы с различными изобразительными материалами; • Формировать сенсорные эталоны: цвет, величину, форму в процессе продуктивной деятельности. • Побуждать воспитанников самостоятельно применять нетрадиционные техники рисования (монотипия, печатание, рисование пальчиками, мятой бумагой, ватными палочками, солью и т. д.) • Содействовать знакомству родителей с нетрадиционными техниками рисования; создать условия и стимулировать совместное творчество родителей и детей.</vt:lpstr>
      <vt:lpstr>Рисование ладошками. Свободная тема.   </vt:lpstr>
      <vt:lpstr>Слайд 6</vt:lpstr>
      <vt:lpstr>Печатание штампами. Тема: «Автопортрет».</vt:lpstr>
      <vt:lpstr>Рисование мятой бумагой. Тема: «Медвежонок».</vt:lpstr>
      <vt:lpstr>Рисование солью. Тема: «Морозные узоры».</vt:lpstr>
      <vt:lpstr>Слайд 10</vt:lpstr>
      <vt:lpstr>Монотипия. Свободная тема.</vt:lpstr>
      <vt:lpstr>Пластилинография. Темы: «Ежик», «Кактус».</vt:lpstr>
      <vt:lpstr>Рисование восковыми мелками и акварелью: «Космос».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1</cp:lastModifiedBy>
  <cp:revision>16</cp:revision>
  <dcterms:created xsi:type="dcterms:W3CDTF">2015-03-25T10:26:51Z</dcterms:created>
  <dcterms:modified xsi:type="dcterms:W3CDTF">2019-09-17T06:37:14Z</dcterms:modified>
</cp:coreProperties>
</file>