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6" r:id="rId6"/>
    <p:sldId id="268" r:id="rId7"/>
    <p:sldId id="262" r:id="rId8"/>
    <p:sldId id="263" r:id="rId9"/>
    <p:sldId id="264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шаблон осень\19480_html_3f0606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2000240"/>
            <a:ext cx="6429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младшей группе «Родничок»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«Осень золотая»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" lvl="0" algn="r">
              <a:buClr>
                <a:srgbClr val="0BD0D9"/>
              </a:buClr>
              <a:buSzPct val="95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Выполнили: Ларионова В.В</a:t>
            </a:r>
          </a:p>
          <a:p>
            <a:pPr marR="45720" lvl="0" algn="r">
              <a:buClr>
                <a:srgbClr val="0BD0D9"/>
              </a:buClr>
              <a:buSzPct val="95000"/>
            </a:pP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Лушкина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шаблон осень\1505366101_photoshop-kopona_com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285728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и целевые прогулки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857232"/>
            <a:ext cx="5786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по территории детского сада.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солнцем, небом, осенним дождем, за красотой и богатством осенних красок.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деревьями, растущими на территории детского сада.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1\Desktop\Новая папка\20181018_103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500306"/>
            <a:ext cx="4000528" cy="3000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шаблон осень\1291299325_1287724793_osen_s_zonto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92867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Итог проекта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857364"/>
            <a:ext cx="435768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сформировались знания об осени, её признаках и дарах.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Пополнился словарный запас детей.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Развились творческие способности.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шаблон осень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2428868"/>
            <a:ext cx="6429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шаблон осень\Autumn_Vector_Graphics_503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857232"/>
            <a:ext cx="7143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 проекта: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познавательно-творческий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Продолжительность проекта: </a:t>
            </a:r>
            <a:r>
              <a:rPr lang="ru-RU" sz="1400" dirty="0" smtClean="0"/>
              <a:t>краткосрочный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2910" y="1428736"/>
            <a:ext cx="7215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познакомить детей с красотой осенней природы.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42910" y="0"/>
            <a:ext cx="807249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проекта для детей: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познакомить детей с понятием «время года – осень», с сезонными изменениями в природе происходящими осенью;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расширить представление о многообразии и пользе овощей и фруктов;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расширять и активизировать словарный запас детей;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у детей умение вести наблюдения за объектами живой и неживой природы.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интерес у детей к наблюдениям, умение замечать изменения, происходящие в природе;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диалогическую форму речи, вовлекать детей в разговор во время рассматривания картин;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умение рассказывать наизусть небольшие стихотворения;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навыки художественного исполнения различных образов при пении;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эмоциональную отзывчивость к восприятию произведений искусства.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у детей эмоциональное, положительное отношение к природе, умение видеть прекрасное в разное время года;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умение вести диалог (внимательно слушать, отвечать на вопросы, не отвлекаться, не перебивать);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бережное отношение к природе.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шаблон осень\Autumn_Vector_Graphics_503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57224" y="1071546"/>
            <a:ext cx="77867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 взрослые забывают понаблюдать с ребенком, полюбоваться красотой мира природы, не поддерживают детскую любознательность. Именно ранний возраст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самое благоприятное время для накопления представлений об окружающем мире. Необходимо не только показать детям, какой прекрасный мир их окружает, но и  объяснить, почему нужно беречь и любить природу.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857356" y="2857496"/>
            <a:ext cx="6572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Ожидаемые результаты по проекту для детей: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1.Обогатить и расширить знания детей об осени, её признаках и дарах, бережном отношении к природе;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2.Пополнить словарный запас детей, как активного, так и пассивного словаря;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3.Развить творческие способности у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 осень\497244_stock-photo-fall-leaves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Реализация проекта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область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«Социально-коммуникативное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развитие»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071678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Беседы: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«Осень в гости к нам пришла»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«Какая сегодня погода»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«Дары осени»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«Как изменилась одежда людей»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«Времена года»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07154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область «Познавательное развитие»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071678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картин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«Прогулка в лесу»,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«Уборка урожая»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картинке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«Осень в лесу»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об овощах</a:t>
            </a:r>
            <a:endParaRPr lang="ru-RU" dirty="0"/>
          </a:p>
        </p:txBody>
      </p:sp>
      <p:pic>
        <p:nvPicPr>
          <p:cNvPr id="2050" name="Picture 2" descr="C:\Users\1\Desktop\Новая папка\20181016_111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929066"/>
            <a:ext cx="2762237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шаблон осень\Autumn_Vector_Graphics_503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642918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область «Речевое развитие»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214422"/>
            <a:ext cx="4572000" cy="36527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Чтение художественной литературы:</a:t>
            </a:r>
          </a:p>
          <a:p>
            <a:pPr lvl="0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А. Блок «Зайчик»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З. Александрова «Дождик»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А.К. Бальмонт «Осень»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А. Плещеев «Осень наступила»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А.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Босев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«Дождь»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Ю.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Тувим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«Овощи»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Русская народная сказка 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«Вершки и корешки»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 осень\497244_stock-photo-fall-leaves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71481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«Художественно-эстетическое развитие»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500174"/>
            <a:ext cx="3582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Рисование: «Яблоко»; «Листопад»</a:t>
            </a:r>
          </a:p>
        </p:txBody>
      </p:sp>
      <p:pic>
        <p:nvPicPr>
          <p:cNvPr id="5" name="Picture 3" descr="C:\Users\1\Desktop\Новая папка\20181015_142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6825">
            <a:off x="1009797" y="2352955"/>
            <a:ext cx="2837933" cy="2128450"/>
          </a:xfrm>
          <a:prstGeom prst="rect">
            <a:avLst/>
          </a:prstGeom>
          <a:noFill/>
        </p:spPr>
      </p:pic>
      <p:pic>
        <p:nvPicPr>
          <p:cNvPr id="6" name="Picture 4" descr="C:\Users\1\Desktop\Новая папка\20181015_142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51148" flipH="1" flipV="1">
            <a:off x="5397319" y="2375566"/>
            <a:ext cx="2819495" cy="2114624"/>
          </a:xfrm>
          <a:prstGeom prst="rect">
            <a:avLst/>
          </a:prstGeom>
          <a:noFill/>
        </p:spPr>
      </p:pic>
      <p:pic>
        <p:nvPicPr>
          <p:cNvPr id="7" name="Picture 5" descr="C:\Users\1\Desktop\Новая папка\20180911_0909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429132"/>
            <a:ext cx="266701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 осень\497244_stock-photo-fall-leaves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0004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Лепка: «Репка»; «Осеннее дерево»</a:t>
            </a:r>
          </a:p>
          <a:p>
            <a:r>
              <a:rPr lang="ru-RU" dirty="0" smtClean="0"/>
              <a:t>Аппликация: «Веселый зонтик»; «Разноцветные листья»</a:t>
            </a:r>
            <a:endParaRPr lang="ru-RU" dirty="0"/>
          </a:p>
        </p:txBody>
      </p:sp>
      <p:pic>
        <p:nvPicPr>
          <p:cNvPr id="5122" name="Picture 2" descr="C:\Users\1\Desktop\Новая папка\20181015_142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2153">
            <a:off x="857224" y="1357297"/>
            <a:ext cx="2286016" cy="1714512"/>
          </a:xfrm>
          <a:prstGeom prst="rect">
            <a:avLst/>
          </a:prstGeom>
          <a:noFill/>
        </p:spPr>
      </p:pic>
      <p:pic>
        <p:nvPicPr>
          <p:cNvPr id="5123" name="Picture 3" descr="C:\Users\1\Desktop\Новая папка\20181015_142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9076">
            <a:off x="5715008" y="1285860"/>
            <a:ext cx="2571768" cy="1928826"/>
          </a:xfrm>
          <a:prstGeom prst="rect">
            <a:avLst/>
          </a:prstGeom>
          <a:noFill/>
        </p:spPr>
      </p:pic>
      <p:pic>
        <p:nvPicPr>
          <p:cNvPr id="5124" name="Picture 4" descr="C:\Users\1\Desktop\Новая папка\20181015_144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428867"/>
            <a:ext cx="1928826" cy="2571767"/>
          </a:xfrm>
          <a:prstGeom prst="rect">
            <a:avLst/>
          </a:prstGeom>
          <a:noFill/>
        </p:spPr>
      </p:pic>
      <p:pic>
        <p:nvPicPr>
          <p:cNvPr id="5125" name="Picture 5" descr="C:\Users\1\Desktop\Новая папка\20181015_1427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44918">
            <a:off x="1034544" y="4329058"/>
            <a:ext cx="2304989" cy="1728742"/>
          </a:xfrm>
          <a:prstGeom prst="rect">
            <a:avLst/>
          </a:prstGeom>
          <a:noFill/>
        </p:spPr>
      </p:pic>
      <p:pic>
        <p:nvPicPr>
          <p:cNvPr id="5126" name="Picture 6" descr="C:\Users\1\Desktop\Новая папка\20180913_0748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90682">
            <a:off x="5857884" y="4429132"/>
            <a:ext cx="2328770" cy="174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шаблон осень\497244_stock-photo-fall-leaves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1\Desktop\шаблон осень\17768788-abstract-autumn-background-with-maple-leaves-and-rowanberry-v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642918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«Физическое развитие»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714488"/>
            <a:ext cx="2786082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Подвижные игры: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«Солнышко и дождик»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«У медведя во бору»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«Листопад»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«Урожай»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714488"/>
            <a:ext cx="3000396" cy="170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Пальчиковые игры: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«Вышли пальчики гулять»</a:t>
            </a: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«Мы капусту рубим»</a:t>
            </a:r>
            <a:endParaRPr lang="ru-RU" dirty="0" smtClean="0"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«Грибы»</a:t>
            </a:r>
            <a:endParaRPr lang="ru-RU" dirty="0"/>
          </a:p>
        </p:txBody>
      </p:sp>
      <p:pic>
        <p:nvPicPr>
          <p:cNvPr id="6148" name="Picture 4" descr="C:\Users\1\Desktop\Новая папка\20181016_110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429000"/>
            <a:ext cx="2357436" cy="3143248"/>
          </a:xfrm>
          <a:prstGeom prst="rect">
            <a:avLst/>
          </a:prstGeom>
          <a:noFill/>
        </p:spPr>
      </p:pic>
      <p:pic>
        <p:nvPicPr>
          <p:cNvPr id="6149" name="Picture 5" descr="C:\Users\1\Desktop\Новая папка\20181016_111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7827" y="2928934"/>
            <a:ext cx="3086173" cy="2286016"/>
          </a:xfrm>
          <a:prstGeom prst="rect">
            <a:avLst/>
          </a:prstGeom>
          <a:noFill/>
        </p:spPr>
      </p:pic>
      <p:pic>
        <p:nvPicPr>
          <p:cNvPr id="6150" name="Picture 6" descr="C:\Users\1\Desktop\Новая папка\20181018_103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189" y="3857628"/>
            <a:ext cx="2952771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шаблон осень\17768788-abstract-autumn-background-with-maple-leaves-and-rowanberry-v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857232"/>
            <a:ext cx="5123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игровой деятельности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428736"/>
            <a:ext cx="3071834" cy="170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Сюжетно-ролевые игры: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«Оденем куклу на прогулку»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«Сварим суп из овощей»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«Магазин овощей»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428736"/>
            <a:ext cx="4572000" cy="26032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«Какое время года»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«Найди такой же листик»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«Чудесный мешочек»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«Что растет на грядке»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«Собери картинку (разрезные овощи)»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1\Desktop\Новая папка\20181015_17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00504"/>
            <a:ext cx="1963443" cy="2617923"/>
          </a:xfrm>
          <a:prstGeom prst="rect">
            <a:avLst/>
          </a:prstGeom>
          <a:noFill/>
        </p:spPr>
      </p:pic>
      <p:pic>
        <p:nvPicPr>
          <p:cNvPr id="7172" name="Picture 4" descr="C:\Users\1\Desktop\Новая папка\20181016_105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2125">
            <a:off x="205272" y="3369213"/>
            <a:ext cx="2685992" cy="2014494"/>
          </a:xfrm>
          <a:prstGeom prst="rect">
            <a:avLst/>
          </a:prstGeom>
          <a:noFill/>
        </p:spPr>
      </p:pic>
      <p:pic>
        <p:nvPicPr>
          <p:cNvPr id="7173" name="Picture 5" descr="C:\Users\1\Desktop\Новая папка\20181017_160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00349" flipH="1">
            <a:off x="5963716" y="4300465"/>
            <a:ext cx="2685960" cy="2014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599</Words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</cp:revision>
  <dcterms:created xsi:type="dcterms:W3CDTF">2018-10-15T05:55:45Z</dcterms:created>
  <dcterms:modified xsi:type="dcterms:W3CDTF">2018-10-20T16:56:14Z</dcterms:modified>
</cp:coreProperties>
</file>