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301" r:id="rId5"/>
    <p:sldId id="260" r:id="rId6"/>
    <p:sldId id="312" r:id="rId7"/>
    <p:sldId id="279" r:id="rId8"/>
    <p:sldId id="311" r:id="rId9"/>
    <p:sldId id="261" r:id="rId10"/>
    <p:sldId id="282" r:id="rId11"/>
    <p:sldId id="304" r:id="rId12"/>
    <p:sldId id="263" r:id="rId13"/>
    <p:sldId id="297" r:id="rId14"/>
    <p:sldId id="264" r:id="rId15"/>
    <p:sldId id="284" r:id="rId16"/>
    <p:sldId id="265" r:id="rId17"/>
    <p:sldId id="285" r:id="rId18"/>
    <p:sldId id="266" r:id="rId19"/>
    <p:sldId id="288" r:id="rId20"/>
    <p:sldId id="287" r:id="rId21"/>
    <p:sldId id="306" r:id="rId22"/>
    <p:sldId id="307" r:id="rId23"/>
    <p:sldId id="308" r:id="rId24"/>
    <p:sldId id="267" r:id="rId25"/>
    <p:sldId id="286" r:id="rId26"/>
    <p:sldId id="309" r:id="rId27"/>
    <p:sldId id="268" r:id="rId28"/>
    <p:sldId id="31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96" autoAdjust="0"/>
  </p:normalViewPr>
  <p:slideViewPr>
    <p:cSldViewPr snapToGrid="0">
      <p:cViewPr varScale="1">
        <p:scale>
          <a:sx n="75" d="100"/>
          <a:sy n="75" d="100"/>
        </p:scale>
        <p:origin x="10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81F88-DA7B-4C43-B1B2-5ED4BC53A2BA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04FE4-6D04-43EC-B80B-884F510AC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04FE4-6D04-43EC-B80B-884F510ACB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8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1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3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4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3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1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7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3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9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1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D6BBEB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6979-B0FD-4D4C-84EA-76B4A0DFFFBC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6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4/262713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700" y="1217682"/>
            <a:ext cx="7097320" cy="486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Чегодайкиной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 Сергеевны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853184"/>
            <a:ext cx="7513320" cy="4523232"/>
          </a:xfrm>
        </p:spPr>
        <p:txBody>
          <a:bodyPr>
            <a:norm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 января 1993 г.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образование: высшее, МГПИ им. М.Е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Квалификация: Бакалавр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Диплом:151159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выдачи:05 июля 2016г.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6" charset="0"/>
              </a:rPr>
              <a:t>Общий трудовой стаж: 7</a:t>
            </a:r>
            <a:r>
              <a:rPr lang="ru-RU" b="1" dirty="0" smtClean="0">
                <a:solidFill>
                  <a:srgbClr val="7030A0"/>
                </a:solidFill>
                <a:latin typeface="Times New Roman" pitchFamily="16" charset="0"/>
              </a:rPr>
              <a:t> лет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специальности):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лет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категории: Первая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22.05.2019 Приказ №541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5039" y="607497"/>
            <a:ext cx="793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20" y="1217682"/>
            <a:ext cx="3505200" cy="52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32" y="254000"/>
            <a:ext cx="4510227" cy="637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5" y="241300"/>
            <a:ext cx="445015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0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42" y="254000"/>
            <a:ext cx="4609057" cy="6515100"/>
          </a:xfrm>
        </p:spPr>
      </p:pic>
    </p:spTree>
    <p:extLst>
      <p:ext uri="{BB962C8B-B14F-4D97-AF65-F5344CB8AC3E}">
        <p14:creationId xmlns:p14="http://schemas.microsoft.com/office/powerpoint/2010/main" val="5227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</a:p>
          <a:p>
            <a:pPr algn="ctr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5710"/>
            <a:ext cx="4660900" cy="6588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активность педагога: участие в экспертных комиссиях, в жюри конкурсов, депутатская деятельность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58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02" y="156226"/>
            <a:ext cx="4674998" cy="66128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1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63692"/>
            <a:ext cx="4574460" cy="646619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1" y="294372"/>
            <a:ext cx="4508620" cy="6373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295" y="673884"/>
            <a:ext cx="10515600" cy="435133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сайте МАДОУ «Центр развития ребенка – детский сад №13»</a:t>
            </a: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https://ds13sar.schoolrm.ru/sveden/employees/14544/262713/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687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41" y="233929"/>
            <a:ext cx="4470519" cy="631927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0" y="233929"/>
            <a:ext cx="4470519" cy="631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362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51" y="266700"/>
            <a:ext cx="4502349" cy="63642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0" y="266700"/>
            <a:ext cx="445632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7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10" y="199230"/>
            <a:ext cx="4585780" cy="64821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20" y="199231"/>
            <a:ext cx="4585780" cy="64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1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85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73562"/>
            <a:ext cx="8999938" cy="636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013"/>
            <a:ext cx="4547751" cy="64339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19" y="227013"/>
            <a:ext cx="4610194" cy="66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</a:t>
            </a:r>
            <a:r>
              <a:rPr lang="ru-RU" sz="5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endParaRPr lang="ru-RU" sz="5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5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910"/>
            <a:ext cx="4419600" cy="62526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62" y="281349"/>
            <a:ext cx="4615038" cy="62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0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07" y="159208"/>
            <a:ext cx="4631193" cy="654639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5002"/>
            <a:ext cx="4648319" cy="65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0510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" y="0"/>
            <a:ext cx="3977560" cy="56224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07" y="596106"/>
            <a:ext cx="3902315" cy="55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30" y="1130300"/>
            <a:ext cx="3963970" cy="560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32" y="303213"/>
            <a:ext cx="4477668" cy="62967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5" y="365125"/>
            <a:ext cx="4472295" cy="632410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24" y="365125"/>
            <a:ext cx="4522576" cy="63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 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46945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147</Words>
  <Application>Microsoft Office PowerPoint</Application>
  <PresentationFormat>Широкоэкранный</PresentationFormat>
  <Paragraphs>26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Портфолио Чегодайкиной Марии Сергеевны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Методист</dc:creator>
  <cp:lastModifiedBy>Методист</cp:lastModifiedBy>
  <cp:revision>79</cp:revision>
  <dcterms:created xsi:type="dcterms:W3CDTF">2016-11-25T07:53:24Z</dcterms:created>
  <dcterms:modified xsi:type="dcterms:W3CDTF">2024-02-20T06:30:31Z</dcterms:modified>
</cp:coreProperties>
</file>