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3" r:id="rId3"/>
    <p:sldId id="264" r:id="rId4"/>
    <p:sldId id="265" r:id="rId5"/>
    <p:sldId id="266" r:id="rId6"/>
  </p:sldIdLst>
  <p:sldSz cx="7559675" cy="10691813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CC"/>
    <a:srgbClr val="FFFF00"/>
    <a:srgbClr val="FF0066"/>
    <a:srgbClr val="66330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-3156" y="-120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DEE9-A1CB-4628-A119-3D9364DF0A57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4ABA-C3DD-4312-A607-834943D5D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27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DEE9-A1CB-4628-A119-3D9364DF0A57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4ABA-C3DD-4312-A607-834943D5D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93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DEE9-A1CB-4628-A119-3D9364DF0A57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4ABA-C3DD-4312-A607-834943D5D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79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DEE9-A1CB-4628-A119-3D9364DF0A57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4ABA-C3DD-4312-A607-834943D5D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67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DEE9-A1CB-4628-A119-3D9364DF0A57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4ABA-C3DD-4312-A607-834943D5D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12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DEE9-A1CB-4628-A119-3D9364DF0A57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4ABA-C3DD-4312-A607-834943D5D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15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DEE9-A1CB-4628-A119-3D9364DF0A57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4ABA-C3DD-4312-A607-834943D5D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35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DEE9-A1CB-4628-A119-3D9364DF0A57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4ABA-C3DD-4312-A607-834943D5D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03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DEE9-A1CB-4628-A119-3D9364DF0A57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4ABA-C3DD-4312-A607-834943D5D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061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DEE9-A1CB-4628-A119-3D9364DF0A57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4ABA-C3DD-4312-A607-834943D5D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DEE9-A1CB-4628-A119-3D9364DF0A57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4ABA-C3DD-4312-A607-834943D5D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15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3DEE9-A1CB-4628-A119-3D9364DF0A57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74ABA-C3DD-4312-A607-834943D5D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70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7559674" cy="106918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65" y="3944723"/>
            <a:ext cx="5965398" cy="58162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76365" y="1534334"/>
            <a:ext cx="5965398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4000" b="1" cap="all" spc="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ucson Deco" panose="02000606020000020004" pitchFamily="2" charset="0"/>
                <a:cs typeface="Beast vs Buttercrumb" panose="020B0603050302020204" pitchFamily="34" charset="0"/>
              </a:rPr>
              <a:t>«Воспитание </a:t>
            </a:r>
            <a:endParaRPr lang="ru-RU" sz="4000" b="1" cap="all" spc="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ucson Deco" panose="02000606020000020004" pitchFamily="2" charset="0"/>
              <a:cs typeface="Beast vs Buttercrumb" panose="020B0603050302020204" pitchFamily="34" charset="0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4000" b="1" cap="all" spc="5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ucson Deco" panose="02000606020000020004" pitchFamily="2" charset="0"/>
                <a:cs typeface="Beast vs Buttercrumb" panose="020B0603050302020204" pitchFamily="34" charset="0"/>
              </a:rPr>
              <a:t>Сказкой»</a:t>
            </a:r>
            <a:endParaRPr lang="ru-RU" sz="4000" b="1" cap="all" spc="5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ucson Deco" panose="02000606020000020004" pitchFamily="2" charset="0"/>
              <a:cs typeface="Beast vs Buttercrumb" panose="020B0603050302020204" pitchFamily="34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00"/>
              </a:spcAft>
            </a:pPr>
            <a:r>
              <a:rPr lang="ru-RU" sz="2000" b="1" cap="all" spc="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ucson Deco" panose="02000606020000020004" pitchFamily="2" charset="0"/>
                <a:cs typeface="Beast vs Buttercrumb" panose="020B0603050302020204" pitchFamily="34" charset="0"/>
              </a:rPr>
              <a:t>Папка-передвижка </a:t>
            </a:r>
            <a:r>
              <a:rPr lang="ru-RU" sz="2000" b="1" cap="all" spc="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ucson Deco" panose="02000606020000020004" pitchFamily="2" charset="0"/>
                <a:cs typeface="Beast vs Buttercrumb" panose="020B0603050302020204" pitchFamily="34" charset="0"/>
              </a:rPr>
              <a:t>Для родителей</a:t>
            </a:r>
            <a:endParaRPr lang="ru-RU" sz="2000" b="1" cap="all" spc="5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ucson Deco" panose="02000606020000020004" pitchFamily="2" charset="0"/>
              <a:cs typeface="Beast vs Buttercrumb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096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7559674" cy="1069181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693360" y="1140467"/>
            <a:ext cx="6218884" cy="8992430"/>
            <a:chOff x="693360" y="1264451"/>
            <a:chExt cx="6218884" cy="8992430"/>
          </a:xfrm>
        </p:grpSpPr>
        <p:sp>
          <p:nvSpPr>
            <p:cNvPr id="2" name="TextBox 1"/>
            <p:cNvSpPr txBox="1"/>
            <p:nvPr/>
          </p:nvSpPr>
          <p:spPr>
            <a:xfrm>
              <a:off x="2919829" y="1264451"/>
              <a:ext cx="3992415" cy="2468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16000" algn="ctr">
                <a:lnSpc>
                  <a:spcPct val="108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ru-RU" b="1" dirty="0">
                  <a:solidFill>
                    <a:srgbClr val="FF00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Воспитание сказкой — один из самых древних методов воспитания детей.  Через сказки наши предки передавали подрастающему поколению моральные нормы, традиции и обычаи, свой жизненный опыт и отношение к миру.</a:t>
              </a:r>
              <a:r>
                <a:rPr lang="ru-RU" b="1" dirty="0">
                  <a:solidFill>
                    <a:srgbClr val="0000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 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352" y="1318093"/>
              <a:ext cx="2179973" cy="21799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770852" y="3609524"/>
              <a:ext cx="6032903" cy="2394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16000" algn="just">
                <a:lnSpc>
                  <a:spcPct val="108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ru-RU" sz="1700" b="1" dirty="0">
                  <a:solidFill>
                    <a:srgbClr val="00B050"/>
                  </a:solidFill>
                  <a:effectLst>
                    <a:glow rad="101600">
                      <a:srgbClr val="FFFF0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Герои сказок были примером для ребенка: на их опыте он учился тому, как нужно или нельзя поступать. Такой пример более понятен ребенку, чем категоричное родительское «Нельзя!». </a:t>
              </a:r>
            </a:p>
            <a:p>
              <a:pPr indent="216000" algn="just">
                <a:lnSpc>
                  <a:spcPct val="108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ru-RU" b="1" dirty="0">
                  <a:solidFill>
                    <a:srgbClr val="00B050"/>
                  </a:solidFill>
                  <a:effectLst>
                    <a:glow rad="101600">
                      <a:srgbClr val="FFFF0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Сказки</a:t>
              </a:r>
              <a:r>
                <a:rPr lang="ru-RU" sz="1700" b="1" dirty="0">
                  <a:solidFill>
                    <a:srgbClr val="00B050"/>
                  </a:solidFill>
                  <a:effectLst>
                    <a:glow rad="101600">
                      <a:srgbClr val="FFFF0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играют большую роль в формировании у детей музыкального слуха, вкуса к поэзии, любви к природе, к родной земле. Воспитание через сказку не имеет границ. 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93360" y="6840305"/>
              <a:ext cx="4443422" cy="3416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16000" algn="ctr">
                <a:lnSpc>
                  <a:spcPct val="108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ru-RU" b="1" dirty="0">
                  <a:ln w="0"/>
                  <a:solidFill>
                    <a:srgbClr val="3366CC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omic Sans MS" panose="030F0702030302020204" pitchFamily="66" charset="0"/>
                </a:rPr>
                <a:t>Сказку нужно подбирать в зависимости от возраста ребенка, особенностей его характера. Скажем, до двух лет </a:t>
              </a:r>
              <a:r>
                <a:rPr lang="ru-RU" sz="2000" b="1" dirty="0">
                  <a:ln w="0"/>
                  <a:solidFill>
                    <a:srgbClr val="3366CC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omic Sans MS" panose="030F0702030302020204" pitchFamily="66" charset="0"/>
                </a:rPr>
                <a:t>воспитание</a:t>
              </a:r>
              <a:r>
                <a:rPr lang="ru-RU" b="1" dirty="0">
                  <a:ln w="0"/>
                  <a:solidFill>
                    <a:srgbClr val="3366CC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omic Sans MS" panose="030F0702030302020204" pitchFamily="66" charset="0"/>
                </a:rPr>
                <a:t> сказкой не имеет смысла — в таком нежном возрасте ребенка вряд ли заинтересует сказка. К восприятию сказки ребенка нужно подводить постепенно, с младенчества, начиная c колыбельных и ритмичных стишков-прибауток.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01848" y="5918142"/>
              <a:ext cx="6001907" cy="9730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16000" algn="just">
                <a:lnSpc>
                  <a:spcPct val="108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ru-RU" b="1" dirty="0">
                  <a:solidFill>
                    <a:srgbClr val="7030A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Но для того чтобы воспитание сказкой было эффективным, недостаточно просто рассказать ребенку первую попавшуюся сказку. </a:t>
              </a: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6782" y="6945903"/>
            <a:ext cx="1514475" cy="248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3573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" y="0"/>
            <a:ext cx="7559674" cy="106918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8666" y="1286136"/>
            <a:ext cx="5982344" cy="33664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indent="216000" algn="just">
              <a:lnSpc>
                <a:spcPct val="108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b="1" dirty="0">
                <a:solidFill>
                  <a:srgbClr val="6633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Чем младше ребенок, тем проще должен быть сюжет сказки. В период с 2 до 3,5 лет хорошо идут классические детские сказки, на которых выросло не одно поколение детей: «Теремок», «Репка». Они хороши тем, что действие в них выстроено по принципу кумуляции — повтора. «Бабка за детку, детка за репку...» Так ребенку легче ориентироваться в повествовании. Через некоторое время можно перейти к более длинным и содержательным сказкам: «Красная Шапочка», «Три поросенка».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4164" y="7301052"/>
            <a:ext cx="5982344" cy="2768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6000" algn="just">
              <a:lnSpc>
                <a:spcPct val="108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b="1" dirty="0">
                <a:solidFill>
                  <a:srgbClr val="FF0066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Кстати, в этом возрасте ребенку часто бывают более понятны именно сказки о животных. Мир взрослых кажется ребенку слишком сложным, в нем много правил и ограничений. А сюжеты сказок о животных более доступны его пониманию. В возрасте 2-3 лет лучше всего пойдут сказки о взаимовыручке, торжестве справедливости и правды над несправедливостью и обманом.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2187641" y="4803098"/>
            <a:ext cx="3130397" cy="2383499"/>
            <a:chOff x="2303141" y="4933720"/>
            <a:chExt cx="3054295" cy="225287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3141" y="4933720"/>
              <a:ext cx="1447800" cy="22528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95336" y="4948223"/>
              <a:ext cx="1562100" cy="22383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074" name="Picture 2" descr="https://megatoys24.ru/uploads/all/33/42/41/334241f8fa2b77cc90437399dd54ea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72" y="4818442"/>
            <a:ext cx="1504969" cy="2368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ozon-st.cdn.ngenix.net/multimedia/100594587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038" y="4906572"/>
            <a:ext cx="1485718" cy="2309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127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7559674" cy="106918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7668" y="1238923"/>
            <a:ext cx="6044339" cy="668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6000" algn="just">
              <a:lnSpc>
                <a:spcPct val="108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b="1" dirty="0">
                <a:ln w="0"/>
                <a:solidFill>
                  <a:schemeClr val="accent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В три года в лексиконе у ребенка появляется слово «я», он начинает осознавать себя как личность. Ребенок начинает отождествлять себя с главным героем сказки, так что подбирать нужно те сказки, в которых есть герой, с которым ребенок мог бы себя ассоциировать. Кстати, в этом же возрасте начинается процесс самоидентификации, поэтому пол главного героя должен совпадать с полом ребенка — в противном случае ребенок потеряет интерес к сказке, и воспитание сказкой будет неэффективным.</a:t>
            </a:r>
          </a:p>
          <a:p>
            <a:pPr indent="216000" algn="just">
              <a:lnSpc>
                <a:spcPct val="108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b="1" dirty="0">
                <a:ln w="0"/>
                <a:solidFill>
                  <a:srgbClr val="9900CC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Учтите, что главный герой сказки должен быть примером для подражания. Для воспитания ребенка 3-5 лет лучше подбирать сказки, в которых четко видно, кто хороший, а кто — плохой, где черное, и где — белое. Ребенок еще не умеет различать нюансы и полутона. Стоит избегать сказок в которых романтизируется образ жизни разбойника и т.п. — ребенок может вынести из них не то, что вы ожидаете, и воспитание сказкой будет неэффективным.</a:t>
            </a:r>
            <a:endParaRPr lang="ru-RU" b="1" i="0" dirty="0">
              <a:ln w="0"/>
              <a:solidFill>
                <a:srgbClr val="9900CC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100" name="Picture 4" descr="https://im0-tub-ru.yandex.net/i?id=df1fb6aec4886c499f2fe91d7318cac8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54" y="7922099"/>
            <a:ext cx="2884434" cy="19292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mtdata.ru/u16/photo0215/20730826061-0/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7" y="7922098"/>
            <a:ext cx="2884434" cy="19292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094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7559674" cy="106918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5160" y="1105086"/>
            <a:ext cx="5920352" cy="3067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6000" algn="just">
              <a:lnSpc>
                <a:spcPct val="108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Чтобы воспитание сказкой принесло свои плоды, нужно не только правильно подобрать сказку, но и правильно ее преподать: немного обсудить с ребенком сказку, чтобы он смог понять ее мораль. Только не навязывать ее ребенку, а позволить ему самому сделать выводы. Хороший прием — придумать вместе с ребенком сказку, в которой он будет главным героем. И фантазию разовьете, и воспитательный эффект присутствует.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1412" y="8188521"/>
            <a:ext cx="5920352" cy="1870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6000" algn="just">
              <a:lnSpc>
                <a:spcPct val="108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Кстати, воспитание сказкой — не единственная сфера применения детских сказок. Детские психологи и психотерапевты активно используют сказка-терапию для детей для борьбы с различными психологическими проблемами.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60" y="4126981"/>
            <a:ext cx="5906604" cy="3993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99578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528</Words>
  <Application>Microsoft Office PowerPoint</Application>
  <PresentationFormat>Произвольный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cp:lastPrinted>2017-04-29T09:38:55Z</cp:lastPrinted>
  <dcterms:created xsi:type="dcterms:W3CDTF">2017-04-29T07:24:34Z</dcterms:created>
  <dcterms:modified xsi:type="dcterms:W3CDTF">2018-03-22T08:53:19Z</dcterms:modified>
</cp:coreProperties>
</file>