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57" r:id="rId6"/>
    <p:sldId id="262" r:id="rId7"/>
    <p:sldId id="260" r:id="rId8"/>
    <p:sldId id="263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FD2F-FB91-4D16-9EC8-FB93A50A193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932F-CCE9-41DB-9BDA-D532B64F06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66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 конкурсе новогодних поделок </a:t>
            </a:r>
            <a:br>
              <a:rPr lang="ru-RU" sz="66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«Новогодняя мастерская»</a:t>
            </a:r>
            <a:endParaRPr lang="ru-RU" sz="66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Толкачевых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1Myx5nkPJ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290"/>
            <a:ext cx="3776671" cy="5054281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Суняйкиных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Y_ySJeK0P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2"/>
            <a:ext cx="5786478" cy="432629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Живаевых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1U5euOw6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290"/>
            <a:ext cx="3786214" cy="50670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Зозиных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NGAS-xoJ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387435" cy="477560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Чепухиных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Gekz1-yf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15" y="500042"/>
            <a:ext cx="6210701" cy="464347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Бояркиных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4xgj_cfD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5929322" cy="4433095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Бояркиных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Vf8co0jQ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28"/>
            <a:ext cx="3633795" cy="486307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Терешкиных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GN6MkXuVU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71480"/>
            <a:ext cx="5715040" cy="427288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Добрынкиных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wPaJV8jg0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14290"/>
            <a:ext cx="3633795" cy="486307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Фотоотчёт о конкурсе новогодних поделок  «Новогодняя мастерская»</vt:lpstr>
      <vt:lpstr>Семья Суняйкиных</vt:lpstr>
      <vt:lpstr>Семья Живаевых</vt:lpstr>
      <vt:lpstr>Семья Зозиных</vt:lpstr>
      <vt:lpstr>Семья Чепухиных</vt:lpstr>
      <vt:lpstr>Семья Бояркиных</vt:lpstr>
      <vt:lpstr>Семья Бояркиных</vt:lpstr>
      <vt:lpstr>Семья Терешкиных</vt:lpstr>
      <vt:lpstr>Семья Добрынкиных</vt:lpstr>
      <vt:lpstr>Семья Толкачевых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 конкурсе новогодних поделок «Новогодняя мастерская»</dc:title>
  <dc:creator>ПК</dc:creator>
  <cp:lastModifiedBy>ПК</cp:lastModifiedBy>
  <cp:revision>3</cp:revision>
  <dcterms:created xsi:type="dcterms:W3CDTF">2020-12-20T08:41:32Z</dcterms:created>
  <dcterms:modified xsi:type="dcterms:W3CDTF">2020-12-20T09:04:11Z</dcterms:modified>
</cp:coreProperties>
</file>