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1579209911_63-1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295400" y="1981200"/>
            <a:ext cx="579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Конспект </a:t>
            </a:r>
            <a:r>
              <a:rPr lang="ru-RU" sz="2800" dirty="0" smtClean="0"/>
              <a:t>занятия по рисованию </a:t>
            </a:r>
          </a:p>
          <a:p>
            <a:r>
              <a:rPr lang="ru-RU" sz="2800" dirty="0" smtClean="0"/>
              <a:t>во </a:t>
            </a:r>
            <a:r>
              <a:rPr lang="ru-RU" sz="2800" dirty="0" smtClean="0"/>
              <a:t>второй младшей группе на тему </a:t>
            </a:r>
            <a:r>
              <a:rPr lang="ru-RU" sz="2800" dirty="0" smtClean="0"/>
              <a:t>: «Расческа для парикмахера»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3962400"/>
            <a:ext cx="2649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 воспитатель группы № 9</a:t>
            </a:r>
          </a:p>
          <a:p>
            <a:r>
              <a:rPr lang="ru-RU" dirty="0" err="1" smtClean="0"/>
              <a:t>Макушкина</a:t>
            </a:r>
            <a:r>
              <a:rPr lang="ru-RU" dirty="0" smtClean="0"/>
              <a:t> Ю.И.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i.pinimg.com/originals/c7/b1/d6/c7b1d678d4664fe0b19a997102958c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5043151" cy="4038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0" y="2362200"/>
            <a:ext cx="3553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Это кукла  Маша.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4572000"/>
            <a:ext cx="3941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случилось с куклой Машей?</a:t>
            </a:r>
          </a:p>
          <a:p>
            <a:r>
              <a:rPr lang="ru-RU" dirty="0" smtClean="0"/>
              <a:t>Что нужно сделать с волосами Маши?</a:t>
            </a:r>
          </a:p>
          <a:p>
            <a:r>
              <a:rPr lang="ru-RU" dirty="0" smtClean="0"/>
              <a:t>Кто может помочь Маше?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Парикмахер</a:t>
            </a:r>
            <a:endParaRPr lang="ru-RU" dirty="0"/>
          </a:p>
        </p:txBody>
      </p:sp>
      <p:pic>
        <p:nvPicPr>
          <p:cNvPr id="5" name="Picture 4" descr="https://i.pinimg.com/originals/e4/b0/7a/e4b07af53e3eb1293d8f3b353895d3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81000"/>
            <a:ext cx="3884786" cy="5642583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554162"/>
            <a:ext cx="46482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Парикмахеры работают в парикмахерских, салонах красоты, и в имидж студиях. Посетители приходят к парикмахеру, чтобы сделать себе красивые стрижки, причёски, завить волосы, поменять цвет волос. Их встречают очень вежливо, приветствуют и предлагают пройти и сесть в удобное кресло (показываю иллюстрацию с изображением кресла); укрывают плечи специальной накидкой. Промывают шампунем волосы, а затем делают красивую стрижку, используя в своей работе расчёску, ножницы.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14401" y="19812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милый-белокурый-парикмахер-девушки-с-гребнем-и-феном-для-волос-1070464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905000"/>
            <a:ext cx="2398776" cy="2743200"/>
          </a:xfrm>
          <a:prstGeom prst="rect">
            <a:avLst/>
          </a:prstGeom>
          <a:noFill/>
        </p:spPr>
      </p:pic>
      <p:sp>
        <p:nvSpPr>
          <p:cNvPr id="19460" name="AutoShape 4" descr="https://ae01.alicdn.com/kf/HTB15cg7KFXXXXXrXVXXq6xXFXXXp/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s://ae01.alicdn.com/kf/HTB15cg7KFXXXXXrXVXXq6xXFXXXp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295400"/>
            <a:ext cx="1825625" cy="1877249"/>
          </a:xfrm>
          <a:prstGeom prst="rect">
            <a:avLst/>
          </a:prstGeom>
          <a:noFill/>
        </p:spPr>
      </p:pic>
      <p:pic>
        <p:nvPicPr>
          <p:cNvPr id="19464" name="Picture 8" descr="https://beauty.mypartnershop.ru/pictures/1018901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2367269" cy="2016124"/>
          </a:xfrm>
          <a:prstGeom prst="rect">
            <a:avLst/>
          </a:prstGeom>
          <a:noFill/>
        </p:spPr>
      </p:pic>
      <p:pic>
        <p:nvPicPr>
          <p:cNvPr id="19466" name="Picture 10" descr="https://hozsnab.su/image/import_files/75/758b4b49-054d-11e6-a7a7-00248cacdd6f_c629ea4b-0554-11e6-a7a7-00248cacdd6f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657600"/>
            <a:ext cx="1825624" cy="1825624"/>
          </a:xfrm>
          <a:prstGeom prst="rect">
            <a:avLst/>
          </a:prstGeom>
          <a:noFill/>
        </p:spPr>
      </p:pic>
      <p:pic>
        <p:nvPicPr>
          <p:cNvPr id="19468" name="Picture 12" descr="https://www.olympway.cz/wp-content/uploads/2017/04/FP_Bongo_Vulkanschwarz_mit_80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810000"/>
            <a:ext cx="2209800" cy="1676400"/>
          </a:xfrm>
          <a:prstGeom prst="rect">
            <a:avLst/>
          </a:prstGeom>
          <a:noFill/>
        </p:spPr>
      </p:pic>
      <p:pic>
        <p:nvPicPr>
          <p:cNvPr id="19470" name="Picture 14" descr="https://img1.freepng.ru/20180203/czq/kisspng-syringe-injection-hypodermic-needle-syringe-png-image-5a75ba634e6fa6.32678991151766486732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5181600"/>
            <a:ext cx="2476500" cy="13335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19400" y="609600"/>
            <a:ext cx="453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Игра  «Что нужно для  работы парикмахеру»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554163"/>
            <a:ext cx="8458200" cy="240823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«Парикмахер»</a:t>
            </a:r>
            <a:br>
              <a:rPr lang="ru-RU" dirty="0" smtClean="0"/>
            </a:br>
            <a:r>
              <a:rPr lang="ru-RU" dirty="0" smtClean="0"/>
              <a:t>Быстро голову помыли! (Имитируют мытье головы шампунем)</a:t>
            </a:r>
            <a:br>
              <a:rPr lang="ru-RU" dirty="0" smtClean="0"/>
            </a:br>
            <a:r>
              <a:rPr lang="ru-RU" dirty="0" smtClean="0"/>
              <a:t>Расчесали, посушили. (Сначала пальцами рук расчесывают голову, потом поглаживают)</a:t>
            </a:r>
            <a:br>
              <a:rPr lang="ru-RU" dirty="0" smtClean="0"/>
            </a:br>
            <a:r>
              <a:rPr lang="ru-RU" dirty="0" smtClean="0"/>
              <a:t>Взяли ножницы, расческу. (Показывают пальцами рук ножницы и расческу)</a:t>
            </a:r>
            <a:br>
              <a:rPr lang="ru-RU" dirty="0" smtClean="0"/>
            </a:br>
            <a:r>
              <a:rPr lang="ru-RU" dirty="0" smtClean="0"/>
              <a:t>Вот и сделали прическу! (Руки в стороны, как бы красуясь)</a:t>
            </a:r>
            <a:endParaRPr lang="ru-RU" dirty="0"/>
          </a:p>
        </p:txBody>
      </p:sp>
      <p:pic>
        <p:nvPicPr>
          <p:cNvPr id="33794" name="Picture 2" descr="https://im0-tub-ru.yandex.net/i?id=ff3f52a96656c198b27c8244e66a2345&amp;n=33&amp;w=149&amp;h=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962400"/>
            <a:ext cx="2043684" cy="2057400"/>
          </a:xfrm>
          <a:prstGeom prst="rect">
            <a:avLst/>
          </a:prstGeom>
          <a:noFill/>
        </p:spPr>
      </p:pic>
      <p:pic>
        <p:nvPicPr>
          <p:cNvPr id="33796" name="Picture 4" descr="https://ds05.infourok.ru/uploads/ex/135a/000b36e9-8a8bee20/hello_html_1f27a0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343400"/>
            <a:ext cx="2438400" cy="2133600"/>
          </a:xfrm>
          <a:prstGeom prst="rect">
            <a:avLst/>
          </a:prstGeom>
          <a:noFill/>
        </p:spPr>
      </p:pic>
      <p:pic>
        <p:nvPicPr>
          <p:cNvPr id="33798" name="Picture 6" descr="https://yasnodar.ru/wp-content/uploads/Modnyie-strizhki-dlya-malchikov-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86200"/>
            <a:ext cx="2892425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cloud.prezentacii.org/18/10/81728/images/screen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7086600" cy="53518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0400" y="685800"/>
            <a:ext cx="142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Загадка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024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Рисуем расческу для парикмахера.</a:t>
            </a:r>
            <a:endParaRPr lang="ru-RU" sz="4000" dirty="0"/>
          </a:p>
        </p:txBody>
      </p:sp>
      <p:pic>
        <p:nvPicPr>
          <p:cNvPr id="34818" name="Picture 2" descr="https://i.pinimg.com/736x/1c/45/c2/1c45c2d44f09456d0c7332d14a27a3c8--tex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81200"/>
            <a:ext cx="63246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362200"/>
            <a:ext cx="57022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Спасибо за внимание.</a:t>
            </a:r>
            <a:endParaRPr lang="ru-RU" sz="4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</TotalTime>
  <Words>148</Words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Парикмахер</vt:lpstr>
      <vt:lpstr>Слайд 4</vt:lpstr>
      <vt:lpstr>Физкультминутка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2020-04-17T14:42:13Z</dcterms:created>
  <dcterms:modified xsi:type="dcterms:W3CDTF">2020-04-17T16:38:46Z</dcterms:modified>
</cp:coreProperties>
</file>