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259" r:id="rId3"/>
    <p:sldId id="260" r:id="rId4"/>
    <p:sldId id="283" r:id="rId5"/>
    <p:sldId id="266" r:id="rId6"/>
    <p:sldId id="327" r:id="rId7"/>
    <p:sldId id="346" r:id="rId8"/>
    <p:sldId id="338" r:id="rId9"/>
    <p:sldId id="267" r:id="rId10"/>
    <p:sldId id="318" r:id="rId11"/>
    <p:sldId id="330" r:id="rId12"/>
    <p:sldId id="320" r:id="rId13"/>
    <p:sldId id="328" r:id="rId14"/>
    <p:sldId id="322" r:id="rId15"/>
    <p:sldId id="372" r:id="rId16"/>
    <p:sldId id="345" r:id="rId17"/>
    <p:sldId id="268" r:id="rId18"/>
    <p:sldId id="383" r:id="rId19"/>
    <p:sldId id="384" r:id="rId20"/>
    <p:sldId id="386" r:id="rId21"/>
    <p:sldId id="269" r:id="rId22"/>
    <p:sldId id="379" r:id="rId23"/>
    <p:sldId id="380" r:id="rId24"/>
    <p:sldId id="381" r:id="rId25"/>
    <p:sldId id="272" r:id="rId26"/>
    <p:sldId id="273" r:id="rId27"/>
    <p:sldId id="332" r:id="rId28"/>
    <p:sldId id="274" r:id="rId29"/>
    <p:sldId id="288" r:id="rId30"/>
    <p:sldId id="275" r:id="rId31"/>
    <p:sldId id="284" r:id="rId32"/>
    <p:sldId id="285" r:id="rId33"/>
    <p:sldId id="390" r:id="rId34"/>
    <p:sldId id="276" r:id="rId35"/>
    <p:sldId id="359" r:id="rId36"/>
    <p:sldId id="277" r:id="rId37"/>
    <p:sldId id="365" r:id="rId38"/>
    <p:sldId id="344" r:id="rId39"/>
    <p:sldId id="278" r:id="rId40"/>
    <p:sldId id="388" r:id="rId41"/>
    <p:sldId id="377" r:id="rId42"/>
    <p:sldId id="279" r:id="rId43"/>
    <p:sldId id="385" r:id="rId44"/>
    <p:sldId id="280" r:id="rId45"/>
    <p:sldId id="367" r:id="rId46"/>
    <p:sldId id="353" r:id="rId47"/>
    <p:sldId id="281" r:id="rId48"/>
    <p:sldId id="289" r:id="rId49"/>
    <p:sldId id="304" r:id="rId50"/>
    <p:sldId id="340" r:id="rId51"/>
    <p:sldId id="341" r:id="rId52"/>
    <p:sldId id="306" r:id="rId53"/>
    <p:sldId id="282" r:id="rId54"/>
    <p:sldId id="299" r:id="rId55"/>
    <p:sldId id="336" r:id="rId56"/>
    <p:sldId id="389" r:id="rId57"/>
    <p:sldId id="38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2E1F39-0E6E-48CA-957C-E859BDAA0342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FB469D9-316E-4F7A-B1D1-4A0004D550D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101sar.schoolrm.ru/sveden/employees/11243/218544/?bitrix_include_areas=N&amp;clear_cache=Y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57166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3240" y="928670"/>
            <a:ext cx="1763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1357298"/>
            <a:ext cx="5572132" cy="121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>АРХИПОВОЙ РИТЫ ХАРИСОВНЫ</a:t>
            </a:r>
            <a:endParaRPr lang="ru-RU" b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</a:rPr>
              <a:t>старшего воспитателя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</a:rPr>
              <a:t>МДОУ «Детский сад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>№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>101» 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  <p:sp>
        <p:nvSpPr>
          <p:cNvPr id="7" name="Прямоугольник 18"/>
          <p:cNvSpPr>
            <a:spLocks noChangeArrowheads="1"/>
          </p:cNvSpPr>
          <p:nvPr/>
        </p:nvSpPr>
        <p:spPr bwMode="auto">
          <a:xfrm>
            <a:off x="395536" y="3286124"/>
            <a:ext cx="691276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19.05.1974г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М.Е.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образования»; квалификация: учитель начальных классов.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ЭВ №049289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04.07.1995г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ГБОУ ДПО (ПК) «Мордовский республиканский институт образования» по программе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№ 132401138365            Дата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выдачи: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12.05.2015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14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 лет.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 года 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данной должности: 5 лет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Наличие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квалификационной категории: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категория</a:t>
            </a:r>
          </a:p>
          <a:p>
            <a:pPr indent="-182880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06.04.2015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Архипова Рита Харисов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11" y="644134"/>
            <a:ext cx="2038269" cy="23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5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Моя аттестация\1\c8886077e24bcfd8a818a5f37509443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9404"/>
            <a:ext cx="428078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:\Моя аттестация\1\Курыш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8680"/>
            <a:ext cx="4047992" cy="596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Моя аттестация\1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32704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ownloads\сара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68" y="588452"/>
            <a:ext cx="4395216" cy="60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Моя аттестация\1\Сканировать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347"/>
            <a:ext cx="451131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Моя аттестация\1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34" y="141015"/>
            <a:ext cx="4325208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Моя аттестация\1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51131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Моя аттестация\1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7617"/>
            <a:ext cx="388843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оя аттестация\1\Воспит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279039" cy="604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Моя аттестация\1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664"/>
            <a:ext cx="3529584" cy="6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Дипломы\дипломы Кияева\дипломы 2016\diplo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31" y="347284"/>
            <a:ext cx="4032448" cy="591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Моя аттестация\1\Жан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16402"/>
            <a:ext cx="4096841" cy="61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49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Дипломы\дипломы Кияева\дипломы 2016\certificat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8" y="357096"/>
            <a:ext cx="4584390" cy="6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Моя аттестация\1\Рисун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097"/>
            <a:ext cx="4102269" cy="614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Эффективность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деятельности по аттестации педагогов на квалификационные категории</a:t>
            </a:r>
            <a:endParaRPr lang="ru-RU" sz="4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2020-01-09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687"/>
            <a:ext cx="4584390" cy="64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Организация взаимодействия образовательной организации с научными, образовательными, социальными институтами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2019-12-25\Сканировать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3" t="5299" r="2786" b="18871"/>
          <a:stretch/>
        </p:blipFill>
        <p:spPr bwMode="auto">
          <a:xfrm>
            <a:off x="755576" y="1052736"/>
            <a:ext cx="7560840" cy="52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_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4207075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4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Моя аттестация\Сканы\2020-01-03\Сканировать1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464496" cy="631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Моя аттестация\Сканы\2020-01-03\Сканировать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9" y="332656"/>
            <a:ext cx="425613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Моя аттестация\Сканы\2020-01-03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1"/>
            <a:ext cx="4560269" cy="645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Моя аттестация\Сканы\2020-01-03\Сканировать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81" y="273571"/>
            <a:ext cx="4327049" cy="63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Моя аттестация\Сканы\2020-01-03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5" y="476672"/>
            <a:ext cx="4272237" cy="60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Моя аттестация\Сканы\2020-01-03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8077"/>
            <a:ext cx="427614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Моя аттестация\Сканы\2020-01-03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559155" cy="503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Моя аттестация\Сканы\2020-01-03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166"/>
            <a:ext cx="3187747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Моя аттестация\Сканы\2020-01-03\Сканировать1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6"/>
          <a:stretch/>
        </p:blipFill>
        <p:spPr bwMode="auto">
          <a:xfrm>
            <a:off x="4139952" y="3861048"/>
            <a:ext cx="3768181" cy="290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1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личного участия в инновационной (экспериментальной) деятельности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2020-01-09\Сканировать1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" y="308402"/>
            <a:ext cx="4341625" cy="631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Моя аттестация\Сканы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76" y="308402"/>
            <a:ext cx="4468696" cy="631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1\Desktop\инновация 2019г\приказ\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032448" cy="554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1\Desktop\инновация 2019г\приказ\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0688"/>
            <a:ext cx="4507875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8605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Обеспечение информационной открытости образовательной организации.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я аттестация\Сканы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2" y="94731"/>
            <a:ext cx="4489643" cy="63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Pictures\2020-01-09\Сканировать1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55" y="139467"/>
            <a:ext cx="4480240" cy="633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19-12-24\Сканировать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63818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857364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Наличие собственных публикаций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1\Desktop\аттестация 19г моя\маам 2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61905"/>
            <a:ext cx="4214842" cy="581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1\Desktop\аттестация 19г моя\маам свидет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728"/>
            <a:ext cx="4214842" cy="5891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оя аттестация\Маа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349337" cy="61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оя аттестация\1151989-016-015-se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49337" cy="61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503" y="260648"/>
            <a:ext cx="4427581" cy="625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4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643182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Моя аттестация\Сканы\2020-01-03\Сканировать1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512382" cy="6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0043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76672"/>
            <a:ext cx="4153033" cy="587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16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Моя аттестация\Сканы\2020-01-03\Сканировать1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6" cy="580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Pictures\2020-01-09\Сканировать1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6" y="629585"/>
            <a:ext cx="3990063" cy="56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0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556792"/>
            <a:ext cx="83058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Проведение  старшим воспитателем открытых занятий, мастер-классов, мероприятий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1" y="504347"/>
            <a:ext cx="750099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</a:t>
            </a:r>
          </a:p>
          <a:p>
            <a:pPr algn="ctr">
              <a:spcBef>
                <a:spcPts val="600"/>
              </a:spcBef>
              <a:buFontTx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собственного инновационного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</a:p>
          <a:p>
            <a:pPr algn="ctr">
              <a:buFontTx/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Приобщение детей дошкольного возраста к культурному наследию мордовского народа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25" y="2996952"/>
            <a:ext cx="7805786" cy="27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8025" y="1781621"/>
            <a:ext cx="7481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https://ds101sar.schoolrm.ru/sveden/employees/11243/218544/?</a:t>
            </a:r>
            <a:r>
              <a:rPr lang="en-US" dirty="0" smtClean="0">
                <a:hlinkClick r:id="rId3"/>
              </a:rPr>
              <a:t>bitrix_include_areas=N&amp;clear_cache=Y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IMG_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4297049" cy="6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1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Моя аттестация\Сканы\2020-01-03\Сканировать1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42886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Pictures\2020-01-10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60" y="404664"/>
            <a:ext cx="3919797" cy="566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311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Экспертная деятельность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экспкрт прав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6311"/>
            <a:ext cx="4412665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2020-01-09\Сканировать1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9895"/>
            <a:ext cx="4200229" cy="59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2020-01-09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88269"/>
            <a:ext cx="4066625" cy="575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04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2020-01-09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272237" cy="604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Pictures\2020-01-09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24" y="692696"/>
            <a:ext cx="42252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357430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 Личное участие в профессиональных конкурсах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Моя аттестация\Мои дипломы\1153376-073-076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160"/>
            <a:ext cx="429475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Моя аттестация\Мои дипломы\зеленая вес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865" y="306835"/>
            <a:ext cx="4256880" cy="61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Моя аттестация\Сканы\2020-01-03\педкспе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8" y="257039"/>
            <a:ext cx="4410075" cy="62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Pictures\2020-01-09\Сканировать1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3430"/>
            <a:ext cx="4199677" cy="616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00306"/>
            <a:ext cx="8472518" cy="272491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1.Методическое сопровождение материалов деятельности образовательной организации или отдельных педагогов на конференциях, семинарах, конкурсах </a:t>
            </a:r>
            <a:b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000" b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период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Моя аттестация\Сканы\2020-01-03\Сканировать1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8" t="2485" r="2407" b="33056"/>
          <a:stretch/>
        </p:blipFill>
        <p:spPr bwMode="auto">
          <a:xfrm>
            <a:off x="112855" y="-9897"/>
            <a:ext cx="4316504" cy="32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:\Моя аттестация\Сканы\2020-01-03\Сканировать100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5" t="1820" b="25981"/>
          <a:stretch/>
        </p:blipFill>
        <p:spPr bwMode="auto">
          <a:xfrm>
            <a:off x="2271107" y="3436591"/>
            <a:ext cx="4680520" cy="33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Моя аттестация\Сканы\2020-01-03\Сканировать1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57" y="134541"/>
            <a:ext cx="4345374" cy="307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Моя аттестация\Сканы\2020-01-03\Сканировать1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570"/>
            <a:ext cx="4455738" cy="64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Моя аттестация\Сканы\2020-01-03\Сканировать1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7" y="332656"/>
            <a:ext cx="437795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3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Моя аттестация\Сканы\2020-01-03\Сканировать1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5600"/>
            <a:ext cx="4403154" cy="622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Моя аттестация\Сканы\2020-01-03\Сканировать1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426"/>
            <a:ext cx="4067944" cy="62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3116"/>
            <a:ext cx="83058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13. Награды и поощрения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Моя аттестация\Сканы\2020-01-03\Сканировать1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5" y="227881"/>
            <a:ext cx="4687199" cy="663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Моя аттестация\Сканы\2020-01-03\Сканировать1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64" y="227881"/>
            <a:ext cx="4303658" cy="634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Моя аттестация\Мои дипломы\ibDi8XlrV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6" y="363790"/>
            <a:ext cx="4356391" cy="614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40" y="363791"/>
            <a:ext cx="4254887" cy="607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2020-01-10\Сканировать1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28" y="116632"/>
            <a:ext cx="456222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305800" cy="1143000"/>
          </a:xfrm>
        </p:spPr>
        <p:txBody>
          <a:bodyPr/>
          <a:lstStyle/>
          <a:p>
            <a:pPr algn="ctr"/>
            <a:r>
              <a:rPr lang="ru-RU" i="1" dirty="0" smtClean="0"/>
              <a:t>Спасибо за внимание!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882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Моя аттестация\1\Запове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62" y="476672"/>
            <a:ext cx="4499375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Моя аттестация\1\Сканировать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65902"/>
            <a:ext cx="4251791" cy="60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Моя аттестация\1\Сканировать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446040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G:\Моя аттестация\1\Сканировать1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21" y="375320"/>
            <a:ext cx="4352107" cy="63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2019-12-26\Сканировать1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37855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Моя аттестация\1\Сканировать10005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69" y="260648"/>
            <a:ext cx="4360209" cy="616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3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Моя аттестация\1\Сканировать1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563835" cy="6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Моя аттестация\1\Сканировать1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75" y="260648"/>
            <a:ext cx="4418375" cy="64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3525</TotalTime>
  <Words>293</Words>
  <Application>Microsoft Office PowerPoint</Application>
  <PresentationFormat>Экран (4:3)</PresentationFormat>
  <Paragraphs>34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1.Методическое сопровождение материалов деятельности образовательной организации или отдельных педагогов на конференциях, семинарах, конкурсах  (межаттестационный период)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Эффективность деятельности по аттестации педагогов на квалификационные категории</vt:lpstr>
      <vt:lpstr>Презентация PowerPoint</vt:lpstr>
      <vt:lpstr>3. Организация взаимодействия образовательной организации с научными, образовательными, социальными институтами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Результаты личного участия в инновационной (экспериментальной) деятельности</vt:lpstr>
      <vt:lpstr>Презентация PowerPoint</vt:lpstr>
      <vt:lpstr>Презентация PowerPoint</vt:lpstr>
      <vt:lpstr>5. Обеспечение информационной открытости образовательной организации.</vt:lpstr>
      <vt:lpstr>Презентация PowerPoint</vt:lpstr>
      <vt:lpstr>6. Наличие собственных публикаций</vt:lpstr>
      <vt:lpstr>Презентация PowerPoint</vt:lpstr>
      <vt:lpstr>Презентация PowerPoint</vt:lpstr>
      <vt:lpstr>Презентация PowerPoint</vt:lpstr>
      <vt:lpstr>7. Наличие авторских программ, методических пособий, методических рекомендаций</vt:lpstr>
      <vt:lpstr>Презентация PowerPoint</vt:lpstr>
      <vt:lpstr>8.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9. Проведение  старшим воспитателем открытых занятий, мастер-классов, мероприятий</vt:lpstr>
      <vt:lpstr>Презентация PowerPoint</vt:lpstr>
      <vt:lpstr>Презентация PowerPoint</vt:lpstr>
      <vt:lpstr>10. Экспертная деятельность</vt:lpstr>
      <vt:lpstr>Презентация PowerPoint</vt:lpstr>
      <vt:lpstr>11. Общественно-педагогическая активность: участие в работе педагогических сообществ, комиссиях, жюри конкурсов</vt:lpstr>
      <vt:lpstr>Презентация PowerPoint</vt:lpstr>
      <vt:lpstr>Презентация PowerPoint</vt:lpstr>
      <vt:lpstr>12. Личное участие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 Награды и поощрения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Admin</cp:lastModifiedBy>
  <cp:revision>131</cp:revision>
  <dcterms:created xsi:type="dcterms:W3CDTF">2019-09-30T09:14:30Z</dcterms:created>
  <dcterms:modified xsi:type="dcterms:W3CDTF">2020-01-15T16:07:27Z</dcterms:modified>
</cp:coreProperties>
</file>