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1" r:id="rId5"/>
    <p:sldId id="280" r:id="rId6"/>
    <p:sldId id="281" r:id="rId7"/>
    <p:sldId id="275" r:id="rId8"/>
    <p:sldId id="282" r:id="rId9"/>
    <p:sldId id="260" r:id="rId10"/>
    <p:sldId id="259" r:id="rId11"/>
    <p:sldId id="262" r:id="rId12"/>
    <p:sldId id="263" r:id="rId13"/>
    <p:sldId id="264" r:id="rId14"/>
    <p:sldId id="265" r:id="rId15"/>
    <p:sldId id="276" r:id="rId16"/>
    <p:sldId id="277" r:id="rId17"/>
    <p:sldId id="267" r:id="rId18"/>
    <p:sldId id="268" r:id="rId19"/>
    <p:sldId id="269" r:id="rId20"/>
    <p:sldId id="270" r:id="rId21"/>
    <p:sldId id="278" r:id="rId22"/>
    <p:sldId id="271" r:id="rId23"/>
    <p:sldId id="279" r:id="rId24"/>
    <p:sldId id="272" r:id="rId25"/>
    <p:sldId id="273" r:id="rId26"/>
    <p:sldId id="27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4C102-18E4-4221-B3BD-AECA4B54AC58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6A8B2-3C9E-4BCF-BEE6-7376AECE7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45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A8B2-3C9E-4BCF-BEE6-7376AECE78C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85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DEDB1-9011-4237-8434-24645C122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6E1D4F-A74D-41E2-A8EF-DE36F644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5A8D85-E1D8-4914-B9A5-ECBAEBBB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2017AD-C4A9-4683-BFF1-8F55493E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E2BD9-3FCF-42D8-9CE6-426070EF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48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4D30E-1127-4FD7-9DA1-7B8712E8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C41A5-61AE-46EF-9DBE-41BDB2E4E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2171F-841D-42AA-AA7C-ADC94CA85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25268-FE55-4229-AC76-0BC0976E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57803-B49D-4760-9A7B-9BE8A36C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3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C8C3F1-07A6-4670-9E05-59AFDD2EB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70234D-F385-4546-B280-329529799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11494-2907-4E67-A199-D251D331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15446-538D-447D-98B2-B3069A9D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BF8F-F5E5-461B-A01F-42B46C70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16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FB157-712F-4F34-984F-74780C02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ADEEE3-AE17-417B-9373-BB5BDD16E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AFF413-CDB0-44DF-899A-7086127F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BD5CFA-4E46-4A3E-8A58-BEF28A7A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2D6CE-90BC-45B5-91BC-C91DA309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33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B1258-7183-4C95-9559-E5943C63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B3F2B-D5A3-48D5-B064-4F54932A5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EB95B3-2594-4DCD-AE20-75441F00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6A0B15-F57F-46AF-85BF-11CA1EF12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007300-5447-4ED4-AED9-AE2C75AC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7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A8978-F23A-42CA-8BCE-174BC646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E8B0F-74FA-4510-883A-C6B05CA89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CA57A0-7E45-4B78-9AC3-6EFFD5FF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005D3F-1097-4FF2-A59C-D435EB75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38D675-30DD-4B81-8213-3A19BE6AB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6BD23-AD92-4396-96D6-A156AA0E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7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99709-378C-482F-A3C9-2E3B33EC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6B562F-5681-482D-8629-C98D6E760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4B9D2-EF7A-4622-BD65-7E9DE175B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8F25BE-72BD-4618-9FA6-B84CC8B12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D8C083-BFE2-4789-AB36-0EA07E339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3CA501-4211-4F8D-BEB3-C8CACA16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BF7951-E87B-4A93-9FD0-3DFCD510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D21712-9889-4310-AF3A-D6A75FF9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6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29290-D32A-4013-9D0B-E51D6471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736B8-D009-4973-91ED-243EA7644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3488DA-EFB0-407A-9E3D-A5F79F4F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71731D-5104-4D74-BECA-2A166902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25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0FF453-811A-4C66-82AC-6CDC69DC8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FA3B92-FE96-48E0-9973-228D8A22F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88BD1-81CD-4348-98FD-B45C64AD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92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9AFD1-47DA-4A6C-AA16-4AC431C3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BC0EE2-FD2B-4DA5-88E4-EE92EB340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AF596-C452-4998-BE08-645C9DDF8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BC5A6-E7EC-41CD-A004-AF011538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254C22-0FDE-4D1A-A27E-A5EC8D18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8F1C9-F211-4E12-89B5-18F9B62C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55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5241D-6DDE-43C4-910D-A8B5F4F6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DECB95-01AB-43C8-B609-0F6A417EB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426993-5964-42C0-8073-8A743AFCB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64BBC-2335-4A55-8184-39981EB5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3F6CF3-85FE-47D4-95BC-AE9F4B3B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A292A9-3FC4-4880-B6A7-3871126E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2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BA65F-7624-4D81-ABCD-79DA332F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5D42B4-C28E-4F9B-9336-B824232F7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1D08B7-DE91-4C05-BBD9-F0DA509E2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2D654-1B4C-438E-973E-F8A034148AC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E6C4F-C75A-44BD-BE85-16DA4D884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AC12E-23B7-4867-8E54-1597DDC00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D3020-0D51-4652-A445-C02431237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0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318390-3E71-4A33-9A70-2A0CA738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C7A63D-D04F-4C5B-9805-E65597BC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438" y="2042304"/>
            <a:ext cx="3211878" cy="474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B1B3FB-06F8-4729-8990-FA99783A8DD1}"/>
              </a:ext>
            </a:extLst>
          </p:cNvPr>
          <p:cNvSpPr txBox="1"/>
          <p:nvPr/>
        </p:nvSpPr>
        <p:spPr>
          <a:xfrm>
            <a:off x="2997591" y="45352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Министерство образования РМ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3DA75-6B18-4A9A-AC47-33972DF5F585}"/>
              </a:ext>
            </a:extLst>
          </p:cNvPr>
          <p:cNvSpPr txBox="1"/>
          <p:nvPr/>
        </p:nvSpPr>
        <p:spPr>
          <a:xfrm>
            <a:off x="1794509" y="560369"/>
            <a:ext cx="86029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ПОРТФОЛИО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Мамоновой Яны Васильевны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воспитателя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МДОУ «Детский сад №125 комбинированного вида»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40535E-7C19-4B13-9C0A-B3585A34359A}"/>
              </a:ext>
            </a:extLst>
          </p:cNvPr>
          <p:cNvSpPr txBox="1"/>
          <p:nvPr/>
        </p:nvSpPr>
        <p:spPr>
          <a:xfrm>
            <a:off x="411478" y="2706804"/>
            <a:ext cx="74664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рождения: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28.04.2001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г.</a:t>
            </a:r>
          </a:p>
          <a:p>
            <a:pPr lvl="0"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Окончила: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ГБПОУ «Лукояновский педагогический колледж им.А.М.Горького»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202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0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Незаконченое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высшее, ННГУ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им.Н.И.Лобачесвского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Специальность: дошкольное образование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Квалификация: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Воспитатель детей дошкольного возраста 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Диплом: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1152310 115491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Наличие квалификационной категории: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имею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3 года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данном учреждении: 1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стаж: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года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последней аттестации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Занимаемая должность: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75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E5A39-CADB-407F-A5DB-23B5EF3D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6" y="-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CC9246-5336-4344-AB0A-D9B83F34A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13" y="401053"/>
            <a:ext cx="4257940" cy="632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4331D6-18FC-4258-8D10-260F749E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163" y="401054"/>
            <a:ext cx="4382081" cy="632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123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C20B87-A293-45A8-A246-A525552C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1FA455-40CA-48EA-9773-895DE4EAE152}"/>
              </a:ext>
            </a:extLst>
          </p:cNvPr>
          <p:cNvSpPr txBox="1"/>
          <p:nvPr/>
        </p:nvSpPr>
        <p:spPr>
          <a:xfrm>
            <a:off x="2845191" y="261537"/>
            <a:ext cx="6196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BB3426-2D73-4EF2-A29B-0378678F5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61" y="723202"/>
            <a:ext cx="4156495" cy="58732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021F13-DED6-40BD-850D-90DCF6DC8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573" y="666494"/>
            <a:ext cx="4156495" cy="5986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524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CD81BD-C925-4D03-AAFF-9F53D1EE9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D4F9B7-5CB8-4E55-A566-00F43824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278" y="936504"/>
            <a:ext cx="4001448" cy="565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C79AE-5F40-4E63-8B72-4E6F6A147EBC}"/>
              </a:ext>
            </a:extLst>
          </p:cNvPr>
          <p:cNvSpPr txBox="1"/>
          <p:nvPr/>
        </p:nvSpPr>
        <p:spPr>
          <a:xfrm>
            <a:off x="1165274" y="264999"/>
            <a:ext cx="9861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371852-47BC-4D03-9B01-716D3A74E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8" y="1060826"/>
            <a:ext cx="4195422" cy="569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86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F1588F-B836-4FF0-A945-41AECD4F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B31546-EBD0-47F9-9970-3795CD02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366" y="154743"/>
            <a:ext cx="4517260" cy="6548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77A93E-B5EE-4072-8D34-C3E11C7F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00" y="77369"/>
            <a:ext cx="4518492" cy="670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68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C0802D-9E0A-4DA6-AB68-4F45303E7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D0E58A-8F8A-46CD-B0E1-A50452464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87" y="1695626"/>
            <a:ext cx="4921813" cy="346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C2DA3C-0D49-4C03-9B1D-A7728B559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56" y="91439"/>
            <a:ext cx="4382431" cy="667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9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09E305-41DC-471F-A965-3587DDD7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42235-68C6-41B1-8B97-DDAD2B15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059" y="200887"/>
            <a:ext cx="4389500" cy="645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E5CF5E-9736-4875-9C27-F6662AC05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49" y="100443"/>
            <a:ext cx="4538093" cy="665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41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926023-18ED-4922-9DA8-F136AF17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B9360-C018-4158-9D78-9327EC7D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91" y="1564841"/>
            <a:ext cx="5268316" cy="372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889AE3-BD9C-491F-BF51-71F7FD792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66" y="105505"/>
            <a:ext cx="4427059" cy="664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42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C9E8D3-9BD6-493A-84DE-BEE05E06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453B9B-4A91-4D52-8531-4E6677D28192}"/>
              </a:ext>
            </a:extLst>
          </p:cNvPr>
          <p:cNvSpPr txBox="1"/>
          <p:nvPr/>
        </p:nvSpPr>
        <p:spPr>
          <a:xfrm>
            <a:off x="574431" y="184055"/>
            <a:ext cx="11043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Выступления на заседаниях методических советов, научно-практических конференциях, педагогических чтениях, семинарах</a:t>
            </a:r>
            <a:r>
              <a:rPr lang="ru-RU" sz="2400" b="1" kern="0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(очно)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0D25E-41CD-49A2-90F0-3D220ADE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548" y="1015052"/>
            <a:ext cx="4216596" cy="582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5774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6D5C03-5E0A-4B67-8738-DC1BB277B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71098-889D-49FD-9066-8656F9FB7DE5}"/>
              </a:ext>
            </a:extLst>
          </p:cNvPr>
          <p:cNvSpPr txBox="1"/>
          <p:nvPr/>
        </p:nvSpPr>
        <p:spPr>
          <a:xfrm>
            <a:off x="126609" y="330090"/>
            <a:ext cx="11690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Проведение открытых занятий, мастер-классов, мероприятий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68CB7D-7CAA-4B3F-B9ED-BB2B1DAD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64" y="791755"/>
            <a:ext cx="4245882" cy="5883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3415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0C31A4-AC15-41C9-8E6E-68AC0E1DA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29E4F-9D2B-48A3-9361-9C2DAF23A68E}"/>
              </a:ext>
            </a:extLst>
          </p:cNvPr>
          <p:cNvSpPr txBox="1"/>
          <p:nvPr/>
        </p:nvSpPr>
        <p:spPr>
          <a:xfrm>
            <a:off x="771377" y="354653"/>
            <a:ext cx="10396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BB27AC-D631-49AD-8249-459091E6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07" y="1061173"/>
            <a:ext cx="4164037" cy="56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978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18AAB2-3658-4C77-A10D-C603168A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BD9442-D9E6-455C-94F9-C8A4BBA97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2" b="5824"/>
          <a:stretch/>
        </p:blipFill>
        <p:spPr>
          <a:xfrm>
            <a:off x="267417" y="787790"/>
            <a:ext cx="11657166" cy="58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2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0D82E4-7971-4BC4-82C3-599EDF9F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43A7CC-597A-4B0F-9D87-CC66ED00D482}"/>
              </a:ext>
            </a:extLst>
          </p:cNvPr>
          <p:cNvSpPr txBox="1"/>
          <p:nvPr/>
        </p:nvSpPr>
        <p:spPr>
          <a:xfrm>
            <a:off x="1926688" y="386361"/>
            <a:ext cx="833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Позитивные результаты работы с воспитанниками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FE98A-CD7D-4FCB-9614-49EC34424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75" y="848025"/>
            <a:ext cx="4023361" cy="579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2DDFD4-365E-4B7C-9A9B-277D6AAA3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48025"/>
            <a:ext cx="4056732" cy="579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62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A539EE-0989-47D3-A5F1-3FA8E857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55CE1B-3B25-45A9-A86F-098A0FF2D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048" y="256733"/>
            <a:ext cx="4303622" cy="6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1A2376-0ECF-4CC1-8F97-713C36098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576" y="256733"/>
            <a:ext cx="4303622" cy="6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8546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C14431-39F3-4FC9-A150-F688D610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375BEC-C10F-4B85-B897-98E7DF1C7DAE}"/>
              </a:ext>
            </a:extLst>
          </p:cNvPr>
          <p:cNvSpPr txBox="1"/>
          <p:nvPr/>
        </p:nvSpPr>
        <p:spPr>
          <a:xfrm>
            <a:off x="2997591" y="345943"/>
            <a:ext cx="6196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Качество взаимодействия с родителями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24D29B-65E9-4048-8A81-CFBFBB77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20" y="873816"/>
            <a:ext cx="4024958" cy="575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637C96-472D-4EFD-85D7-99AAF88F1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632" y="790862"/>
            <a:ext cx="3845582" cy="575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333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9F4967-D23D-491D-8AE5-87E8A1F6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69DF89-520A-49E2-8877-9F2301B29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950" y="235632"/>
            <a:ext cx="4311702" cy="638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440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972399-B7B0-4597-B1ED-77032530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426F4-4949-424D-87DC-4ECA54D62815}"/>
              </a:ext>
            </a:extLst>
          </p:cNvPr>
          <p:cNvSpPr txBox="1"/>
          <p:nvPr/>
        </p:nvSpPr>
        <p:spPr>
          <a:xfrm>
            <a:off x="1420836" y="428564"/>
            <a:ext cx="9027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2CE12-3DCF-454B-8BDB-A5F9ACA4A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12" y="890229"/>
            <a:ext cx="3901056" cy="57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03B609-BCDB-4DB2-B8A4-D1A0AC215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464" y="831976"/>
            <a:ext cx="3901056" cy="587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145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8D8752-08D8-4480-9E0F-9EFA870D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9CEB6-D57D-48B8-B71E-0FE0189BA339}"/>
              </a:ext>
            </a:extLst>
          </p:cNvPr>
          <p:cNvSpPr txBox="1"/>
          <p:nvPr/>
        </p:nvSpPr>
        <p:spPr>
          <a:xfrm>
            <a:off x="2030437" y="358225"/>
            <a:ext cx="8131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11. Участие педагога в профессиональных конкурсах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9530B-C7F0-43F3-8737-7DC2F4027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53" y="819890"/>
            <a:ext cx="4094113" cy="57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4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259D47-8707-4AF2-A2DE-60BC9CF2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ED4B1-497D-4CFB-AA42-180A0FA05C71}"/>
              </a:ext>
            </a:extLst>
          </p:cNvPr>
          <p:cNvSpPr txBox="1"/>
          <p:nvPr/>
        </p:nvSpPr>
        <p:spPr>
          <a:xfrm>
            <a:off x="2997591" y="402214"/>
            <a:ext cx="6196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4B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12. Награды и поощрения педагога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D43EF4-D9C8-4D8A-853B-F4D95C41B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794" y="863879"/>
            <a:ext cx="4035902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626FFB-E74D-4613-95CC-A63D72A5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E0697-DB7C-47BF-A14F-BDD0BDB5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6" y="434619"/>
            <a:ext cx="4694327" cy="6291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86AC28-E193-4B31-A42D-26462D4B3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889" y="4732671"/>
            <a:ext cx="6724471" cy="19935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0E133F-73BC-4182-BB05-D00675AC1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91" y="434619"/>
            <a:ext cx="6724471" cy="4298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705669-CBD8-4E38-A37F-38F1F930A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153" y="-50937"/>
            <a:ext cx="7718205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38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0B7CF1-8776-4DC0-BE8C-F1B00D7F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96E55D-0AE1-424C-B7E3-69DD4A9C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01" y="281352"/>
            <a:ext cx="4195998" cy="615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1A905A-DEA9-4FFA-AAD3-8F7249055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85" y="351691"/>
            <a:ext cx="4255314" cy="601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48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B0CA66-1E10-40E5-BB6C-8D6C768D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77D92-DEB0-4E8E-90BB-609F693A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52" y="325866"/>
            <a:ext cx="4511431" cy="620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0FB87-4280-4882-B268-5B7C777D9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935" y="325866"/>
            <a:ext cx="4389413" cy="623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658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982CE1-D220-4758-A0D3-64FB3B15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D94BB-0FBC-459E-88E5-385C7DB8E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677" y="305971"/>
            <a:ext cx="4290645" cy="624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41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A1ACA3-971C-4CF6-A450-BBE698625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A16678-F315-47AF-AB7C-297B1584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56" y="386084"/>
            <a:ext cx="4439198" cy="608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B1DFCB-E25C-4E16-8982-940807D9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550" y="386084"/>
            <a:ext cx="4877223" cy="407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6DFBA2-C8C1-4A01-82A4-3B90AB5ED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098" y="4232061"/>
            <a:ext cx="4877223" cy="222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899CFA-A84F-460B-BFCB-8E6708462858}"/>
              </a:ext>
            </a:extLst>
          </p:cNvPr>
          <p:cNvCxnSpPr/>
          <p:nvPr/>
        </p:nvCxnSpPr>
        <p:spPr>
          <a:xfrm>
            <a:off x="6439194" y="5899169"/>
            <a:ext cx="4119937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CD9311-C983-4AA5-9F89-36465041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890DD7-8E17-48AF-B358-4B0497120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90" y="485334"/>
            <a:ext cx="4191778" cy="588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35E34-B5C4-4348-A793-3C3A7B1FA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32" y="485334"/>
            <a:ext cx="4416649" cy="588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488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95EEBA-20F8-46DA-A213-DF6E93A4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B22D66-DCC8-4F8C-8C6A-3BFC4FE0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51" y="377687"/>
            <a:ext cx="4432176" cy="610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209428-4A96-41C4-8142-713AA49AF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077" y="377687"/>
            <a:ext cx="4395597" cy="604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00638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199</Words>
  <Application>Microsoft Office PowerPoint</Application>
  <PresentationFormat>Широкоэкранный</PresentationFormat>
  <Paragraphs>28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Ярослав</dc:creator>
  <cp:lastModifiedBy>Ярослав</cp:lastModifiedBy>
  <cp:revision>30</cp:revision>
  <dcterms:created xsi:type="dcterms:W3CDTF">2023-12-05T18:43:59Z</dcterms:created>
  <dcterms:modified xsi:type="dcterms:W3CDTF">2023-12-28T18:38:34Z</dcterms:modified>
</cp:coreProperties>
</file>