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2" r:id="rId9"/>
    <p:sldId id="261" r:id="rId10"/>
    <p:sldId id="263" r:id="rId11"/>
    <p:sldId id="268" r:id="rId12"/>
    <p:sldId id="274" r:id="rId13"/>
    <p:sldId id="264" r:id="rId14"/>
    <p:sldId id="267" r:id="rId15"/>
    <p:sldId id="265" r:id="rId16"/>
    <p:sldId id="266" r:id="rId17"/>
    <p:sldId id="269" r:id="rId18"/>
    <p:sldId id="276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9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84" d="100"/>
          <a:sy n="84" d="100"/>
        </p:scale>
        <p:origin x="-158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874" y="160118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756" y="5928607"/>
            <a:ext cx="81459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756" y="249294"/>
            <a:ext cx="598640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30" y="1390263"/>
            <a:ext cx="509111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606" y="1031437"/>
            <a:ext cx="571924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616" y="3856565"/>
            <a:ext cx="454934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003" y="4423435"/>
            <a:ext cx="653144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889" y="1031437"/>
            <a:ext cx="591769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7053" y="3193143"/>
            <a:ext cx="510527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709" y="1153529"/>
            <a:ext cx="1042960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06" y="2281641"/>
            <a:ext cx="59685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661" y="5063753"/>
            <a:ext cx="831017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571" y="63329"/>
            <a:ext cx="544571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414" y="428151"/>
            <a:ext cx="56891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216" y="6267711"/>
            <a:ext cx="1876508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59284" y="2569707"/>
            <a:ext cx="4120488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690" y="3701965"/>
            <a:ext cx="756198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616" y="3856565"/>
            <a:ext cx="454934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889" y="1031437"/>
            <a:ext cx="591769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8531" y="144011"/>
            <a:ext cx="598640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566" y="4305452"/>
            <a:ext cx="27437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66" y="3514890"/>
            <a:ext cx="256944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588" y="3126051"/>
            <a:ext cx="248602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667" y="668011"/>
            <a:ext cx="808496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51" y="1727120"/>
            <a:ext cx="467450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756" y="5928607"/>
            <a:ext cx="81459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6033" y="3719630"/>
            <a:ext cx="562257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377" y="4946755"/>
            <a:ext cx="985094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83" y="1608418"/>
            <a:ext cx="885485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201" y="3462688"/>
            <a:ext cx="588934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440" y="560779"/>
            <a:ext cx="848897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72" y="1731776"/>
            <a:ext cx="73002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139" y="991278"/>
            <a:ext cx="392743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512" y="3758386"/>
            <a:ext cx="687542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465" y="147017"/>
            <a:ext cx="541975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978" y="182485"/>
            <a:ext cx="467450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733" y="923338"/>
            <a:ext cx="598640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0" y="3327816"/>
            <a:ext cx="256944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493" y="4615104"/>
            <a:ext cx="289571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606" y="3327817"/>
            <a:ext cx="248602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93" y="3932945"/>
            <a:ext cx="306365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324" y="696303"/>
            <a:ext cx="808496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264" y="323991"/>
            <a:ext cx="395241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263" y="2105283"/>
            <a:ext cx="622181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310" y="5101327"/>
            <a:ext cx="67145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31" y="1529530"/>
            <a:ext cx="864827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655" y="3758386"/>
            <a:ext cx="646309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00" y="3327816"/>
            <a:ext cx="256944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493" y="4615104"/>
            <a:ext cx="289571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606" y="3327817"/>
            <a:ext cx="248602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93" y="3932945"/>
            <a:ext cx="306365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483" y="1491330"/>
            <a:ext cx="1053248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17" y="1749087"/>
            <a:ext cx="881741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615" y="6032242"/>
            <a:ext cx="756198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52011" y="4859422"/>
            <a:ext cx="1348604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216" y="6267711"/>
            <a:ext cx="1876508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73" y="2779906"/>
            <a:ext cx="248602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475" y="3843004"/>
            <a:ext cx="306365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5990" y="1753346"/>
            <a:ext cx="256944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096" y="3643669"/>
            <a:ext cx="289571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75739" y="1031437"/>
            <a:ext cx="3167465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20" y="1032933"/>
            <a:ext cx="2050162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20" y="2072896"/>
            <a:ext cx="2050162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4419" y="3066291"/>
            <a:ext cx="2070323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612630"/>
            <a:ext cx="2104787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232" y="2319186"/>
            <a:ext cx="2933768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42.gif"/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12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image" Target="../media/image4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2.gif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2.gif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2.gif"/><Relationship Id="rId4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2.gif"/><Relationship Id="rId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357298"/>
            <a:ext cx="6929486" cy="2357454"/>
          </a:xfrm>
        </p:spPr>
        <p:txBody>
          <a:bodyPr/>
          <a:lstStyle/>
          <a:p>
            <a:r>
              <a:rPr lang="ru-RU" sz="48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sz="48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по сказкам К.И.Чуковского</a:t>
            </a:r>
            <a:r>
              <a:rPr lang="ru-RU" sz="40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для детей 4-5 лет</a:t>
            </a:r>
            <a:endParaRPr lang="ru-RU" sz="2800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mp1083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929198"/>
            <a:ext cx="2500330" cy="100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6763398" cy="9046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«Вспомни сказку»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Вспомни, какими словами заканчивается строчка, назови сказку.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571612"/>
            <a:ext cx="576064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Я за свечку,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Свечка - в печку!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Я за книжку,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Та – бежать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И вприпрыжку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Под ….</a:t>
            </a: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635896" y="4293096"/>
            <a:ext cx="2571768" cy="2286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8770e_bb7cd13c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214818"/>
            <a:ext cx="1534844" cy="2320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71480"/>
            <a:ext cx="6691960" cy="11971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«Вспомни сказку»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Вспомни, какими словами заканчивается строчка, назови сказку.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2071678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Лечит маленьких детей,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Лечит птичек и зверей,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Сквозь очки свои глядит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Добрый доктор…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286116" y="4000504"/>
            <a:ext cx="2786082" cy="250033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690762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14554"/>
            <a:ext cx="304800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85860"/>
            <a:ext cx="6406208" cy="61891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 проговариванием 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143116"/>
            <a:ext cx="4321480" cy="16557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А посуда вперёд и вперёд – по полям, по болотам идёт (ходьба по кругу).</a:t>
            </a:r>
          </a:p>
          <a:p>
            <a:r>
              <a:rPr lang="ru-RU" sz="2000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Я бегу, бегу, бегу – удержаться не могу (бег по кругу).</a:t>
            </a:r>
          </a:p>
          <a:p>
            <a:r>
              <a:rPr lang="ru-RU" sz="2000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Вдруг из маминой из спальни, кривоногий и хромой, выбегает умывальник и качает головой (наклоны головы).</a:t>
            </a:r>
          </a:p>
          <a:p>
            <a:r>
              <a:rPr lang="ru-RU" sz="2000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А жуки рогатые – мужики богатые – с бабочками пляшут, шапочками машут (под весёлую музыку дети танцуют).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928670"/>
            <a:ext cx="6834836" cy="83323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000240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Чем лечил бегемотиков доктор в сказке «Доктор Айболит»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23a8998561b143deb93d30c4e8621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643446"/>
            <a:ext cx="2466977" cy="2000252"/>
          </a:xfrm>
          <a:prstGeom prst="rect">
            <a:avLst/>
          </a:prstGeom>
        </p:spPr>
      </p:pic>
      <p:pic>
        <p:nvPicPr>
          <p:cNvPr id="11" name="Рисунок 10" descr="9183-disk-05-skazki-staroy-evropy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03854"/>
            <a:ext cx="2952754" cy="3212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ehot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286256"/>
            <a:ext cx="2357454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6620522" cy="11189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Что проглотил крокодил в сказке «Мойдодыр»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183-disk-05-skazki-staroy-evropy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326130"/>
            <a:ext cx="3024192" cy="329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6620522" cy="10475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071678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На чём ехали комарики в сказке «Тараканище»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80178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238640"/>
            <a:ext cx="1377783" cy="2619360"/>
          </a:xfrm>
          <a:prstGeom prst="rect">
            <a:avLst/>
          </a:prstGeom>
        </p:spPr>
      </p:pic>
      <p:pic>
        <p:nvPicPr>
          <p:cNvPr id="10" name="Рисунок 9" descr="9183-disk-05-skazki-staroy-evropy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326130"/>
            <a:ext cx="3024192" cy="329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857232"/>
            <a:ext cx="6691960" cy="83323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000240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Что в сказке </a:t>
            </a:r>
            <a:r>
              <a:rPr lang="ru-RU" b="1" i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i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 попросил прислать Крокодил?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643446"/>
            <a:ext cx="1905000" cy="1905000"/>
          </a:xfrm>
          <a:prstGeom prst="rect">
            <a:avLst/>
          </a:prstGeom>
        </p:spPr>
      </p:pic>
      <p:pic>
        <p:nvPicPr>
          <p:cNvPr id="10" name="Рисунок 9" descr="9183-disk-05-skazki-staroy-evropy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3568" y="3357562"/>
            <a:ext cx="2995302" cy="3258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690762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14554"/>
            <a:ext cx="304800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14356"/>
            <a:ext cx="5143536" cy="50006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«Чей предмет»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770e_bb7cd13c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143116"/>
            <a:ext cx="2925683" cy="4423943"/>
          </a:xfrm>
          <a:prstGeom prst="rect">
            <a:avLst/>
          </a:prstGeom>
        </p:spPr>
      </p:pic>
      <p:pic>
        <p:nvPicPr>
          <p:cNvPr id="6" name="Рисунок 5" descr="0_97282_7152750a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9577" y="2571744"/>
            <a:ext cx="3944423" cy="4137507"/>
          </a:xfrm>
          <a:prstGeom prst="rect">
            <a:avLst/>
          </a:prstGeom>
        </p:spPr>
      </p:pic>
      <p:pic>
        <p:nvPicPr>
          <p:cNvPr id="7" name="Рисунок 6" descr="1f7ad0b319629d395d2f190572ff1ff1-bd-kuc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7284" y="-496561"/>
            <a:ext cx="267439" cy="177482"/>
          </a:xfrm>
          <a:prstGeom prst="rect">
            <a:avLst/>
          </a:prstGeom>
        </p:spPr>
      </p:pic>
      <p:pic>
        <p:nvPicPr>
          <p:cNvPr id="8" name="Рисунок 7" descr="3d9aea64b380eafea1e21926494d5030_i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1643050"/>
            <a:ext cx="1357322" cy="1357322"/>
          </a:xfrm>
          <a:prstGeom prst="rect">
            <a:avLst/>
          </a:prstGeom>
        </p:spPr>
      </p:pic>
      <p:pic>
        <p:nvPicPr>
          <p:cNvPr id="9" name="Рисунок 8" descr="1f7ad0b319629d395d2f190572ff1ff1-bd-kucu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857232"/>
            <a:ext cx="1643074" cy="1090403"/>
          </a:xfrm>
          <a:prstGeom prst="rect">
            <a:avLst/>
          </a:prstGeom>
        </p:spPr>
      </p:pic>
      <p:pic>
        <p:nvPicPr>
          <p:cNvPr id="10" name="Рисунок 9" descr="43c2954c0aa66c3e2ca6e06730569ca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2428868"/>
            <a:ext cx="1413869" cy="904875"/>
          </a:xfrm>
          <a:prstGeom prst="rect">
            <a:avLst/>
          </a:prstGeom>
        </p:spPr>
      </p:pic>
      <p:pic>
        <p:nvPicPr>
          <p:cNvPr id="11" name="Рисунок 10" descr="198128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0831" y="5000636"/>
            <a:ext cx="1478258" cy="1214446"/>
          </a:xfrm>
          <a:prstGeom prst="rect">
            <a:avLst/>
          </a:prstGeom>
        </p:spPr>
      </p:pic>
      <p:pic>
        <p:nvPicPr>
          <p:cNvPr id="12" name="Рисунок 11" descr="ef794a5f531da5b22f4d9929f64ea69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3929066"/>
            <a:ext cx="1571636" cy="785818"/>
          </a:xfrm>
          <a:prstGeom prst="rect">
            <a:avLst/>
          </a:prstGeom>
        </p:spPr>
      </p:pic>
      <p:pic>
        <p:nvPicPr>
          <p:cNvPr id="13" name="Рисунок 12" descr="ProductShot_Toothbrush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17892" y="1214422"/>
            <a:ext cx="1411100" cy="890695"/>
          </a:xfrm>
          <a:prstGeom prst="rect">
            <a:avLst/>
          </a:prstGeom>
        </p:spPr>
      </p:pic>
      <p:pic>
        <p:nvPicPr>
          <p:cNvPr id="14" name="Рисунок 13" descr="Stethoscop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7884" y="1285860"/>
            <a:ext cx="1378621" cy="1190627"/>
          </a:xfrm>
          <a:prstGeom prst="rect">
            <a:avLst/>
          </a:prstGeom>
        </p:spPr>
      </p:pic>
      <p:pic>
        <p:nvPicPr>
          <p:cNvPr id="15" name="Рисунок 14" descr="toothpas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7022" y="2714620"/>
            <a:ext cx="1414888" cy="1071570"/>
          </a:xfrm>
          <a:prstGeom prst="rect">
            <a:avLst/>
          </a:prstGeom>
        </p:spPr>
      </p:pic>
      <p:pic>
        <p:nvPicPr>
          <p:cNvPr id="16" name="Рисунок 15" descr="vehotk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4282" y="1214422"/>
            <a:ext cx="1404934" cy="1404934"/>
          </a:xfrm>
          <a:prstGeom prst="rect">
            <a:avLst/>
          </a:prstGeom>
        </p:spPr>
      </p:pic>
      <p:pic>
        <p:nvPicPr>
          <p:cNvPr id="17" name="Рисунок 16" descr="Деревянная-расчес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9058" y="1357298"/>
            <a:ext cx="1240772" cy="862568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186 L 0.60625 0.2726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1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9991E-6 L 0.33854 0.31476 " pathEditMode="relative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5.55042E-7 L 0.19687 0.30435 " pathEditMode="relative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509 L 0.54791 0.0994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3469E-6 L 0.25989 -0.2204 " pathEditMode="relative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00115 L -0.2283 -0.0303 " pathEditMode="relative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4603 L -0.63819 0.2661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7567E-6 L -0.33854 0.2833 " pathEditMode="relative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716E-6 L -0.37812 0.1679 " pathEditMode="relative" ptsTypes="AA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281E-7 L -0.59844 0.49306 " pathEditMode="relative" ptsTypes="AA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f133a_cefc2f3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28604"/>
            <a:ext cx="4786346" cy="6219838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40636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857496"/>
            <a:ext cx="1253732" cy="1431610"/>
          </a:xfrm>
          <a:prstGeom prst="rect">
            <a:avLst/>
          </a:prstGeom>
        </p:spPr>
      </p:pic>
      <p:pic>
        <p:nvPicPr>
          <p:cNvPr id="18" name="Рисунок 17" descr="101340107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086668"/>
            <a:ext cx="1137308" cy="1481831"/>
          </a:xfrm>
          <a:prstGeom prst="rect">
            <a:avLst/>
          </a:prstGeom>
        </p:spPr>
      </p:pic>
      <p:pic>
        <p:nvPicPr>
          <p:cNvPr id="19" name="Рисунок 18" descr="bi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928670"/>
            <a:ext cx="1071570" cy="1656063"/>
          </a:xfrm>
          <a:prstGeom prst="rect">
            <a:avLst/>
          </a:prstGeom>
        </p:spPr>
      </p:pic>
      <p:pic>
        <p:nvPicPr>
          <p:cNvPr id="20" name="Рисунок 19" descr="cover1__w220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628" y="2857496"/>
            <a:ext cx="1067010" cy="1481690"/>
          </a:xfrm>
          <a:prstGeom prst="rect">
            <a:avLst/>
          </a:prstGeom>
        </p:spPr>
      </p:pic>
      <p:pic>
        <p:nvPicPr>
          <p:cNvPr id="21" name="Рисунок 20" descr="MOI1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3042" y="5072074"/>
            <a:ext cx="1743607" cy="155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690762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14554"/>
            <a:ext cx="304800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929066"/>
            <a:ext cx="1028700" cy="1285875"/>
          </a:xfrm>
          <a:prstGeom prst="rect">
            <a:avLst/>
          </a:prstGeom>
        </p:spPr>
      </p:pic>
      <p:pic>
        <p:nvPicPr>
          <p:cNvPr id="18" name="Рисунок 17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714884"/>
            <a:ext cx="1028700" cy="1285875"/>
          </a:xfrm>
          <a:prstGeom prst="rect">
            <a:avLst/>
          </a:prstGeom>
        </p:spPr>
      </p:pic>
      <p:pic>
        <p:nvPicPr>
          <p:cNvPr id="17" name="Рисунок 16" descr="MOI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071942"/>
            <a:ext cx="13335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071546"/>
            <a:ext cx="6620522" cy="50006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«Угадай сказку»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сказки эти строки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785926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Солнце по небу гуляло и за тучку забежало.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Глянул заинька в окно, стало заиньке темно.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eba7e2d9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3214686"/>
            <a:ext cx="1857388" cy="2462642"/>
          </a:xfrm>
          <a:prstGeom prst="rect">
            <a:avLst/>
          </a:prstGeom>
        </p:spPr>
      </p:pic>
      <p:pic>
        <p:nvPicPr>
          <p:cNvPr id="16" name="Рисунок 15" descr="barmale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214686"/>
            <a:ext cx="2143140" cy="2436035"/>
          </a:xfrm>
          <a:prstGeom prst="rect">
            <a:avLst/>
          </a:prstGeom>
        </p:spPr>
      </p:pic>
      <p:pic>
        <p:nvPicPr>
          <p:cNvPr id="20" name="Рисунок 19" descr="s53717224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3786190"/>
            <a:ext cx="2058488" cy="273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14752"/>
            <a:ext cx="1028700" cy="1285875"/>
          </a:xfrm>
          <a:prstGeom prst="rect">
            <a:avLst/>
          </a:prstGeom>
        </p:spPr>
      </p:pic>
      <p:pic>
        <p:nvPicPr>
          <p:cNvPr id="13" name="Рисунок 12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714752"/>
            <a:ext cx="1028700" cy="1285875"/>
          </a:xfrm>
          <a:prstGeom prst="rect">
            <a:avLst/>
          </a:prstGeom>
        </p:spPr>
      </p:pic>
      <p:pic>
        <p:nvPicPr>
          <p:cNvPr id="12" name="Рисунок 11" descr="MOI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86322"/>
            <a:ext cx="13335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000108"/>
            <a:ext cx="6524022" cy="7617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«Угадай сказку»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сказки эти строки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214554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Маленькие дети! Ни за что на свете не ходите в Африку, в Африку гулять!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rmale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71942"/>
            <a:ext cx="2208061" cy="2428868"/>
          </a:xfrm>
          <a:prstGeom prst="rect">
            <a:avLst/>
          </a:prstGeom>
        </p:spPr>
      </p:pic>
      <p:pic>
        <p:nvPicPr>
          <p:cNvPr id="10" name="Рисунок 9" descr="eba7e2d9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143248"/>
            <a:ext cx="1734485" cy="2299687"/>
          </a:xfrm>
          <a:prstGeom prst="rect">
            <a:avLst/>
          </a:prstGeom>
        </p:spPr>
      </p:pic>
      <p:pic>
        <p:nvPicPr>
          <p:cNvPr id="11" name="Рисунок 10" descr="46e806adb4_2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3143248"/>
            <a:ext cx="2181109" cy="235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929066"/>
            <a:ext cx="1028700" cy="1285875"/>
          </a:xfrm>
          <a:prstGeom prst="rect">
            <a:avLst/>
          </a:prstGeom>
        </p:spPr>
      </p:pic>
      <p:pic>
        <p:nvPicPr>
          <p:cNvPr id="10" name="Рисунок 9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4000504"/>
            <a:ext cx="1028700" cy="1285875"/>
          </a:xfrm>
          <a:prstGeom prst="rect">
            <a:avLst/>
          </a:prstGeom>
        </p:spPr>
      </p:pic>
      <p:pic>
        <p:nvPicPr>
          <p:cNvPr id="9" name="Рисунок 8" descr="MOI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214950"/>
            <a:ext cx="13335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85794"/>
            <a:ext cx="6834836" cy="83323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«Угадай сказку»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сказки эти строки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928802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Долго, долго целовала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И ласкала их она,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Поливала, умывала,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Полоскала их она...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91f4ec26fb0963b08fad1a2a7cc6343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143380"/>
            <a:ext cx="1934567" cy="2390768"/>
          </a:xfrm>
          <a:prstGeom prst="rect">
            <a:avLst/>
          </a:prstGeom>
        </p:spPr>
      </p:pic>
      <p:pic>
        <p:nvPicPr>
          <p:cNvPr id="7" name="Рисунок 6" descr="fl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3357562"/>
            <a:ext cx="2098403" cy="2187276"/>
          </a:xfrm>
          <a:prstGeom prst="rect">
            <a:avLst/>
          </a:prstGeom>
        </p:spPr>
      </p:pic>
      <p:pic>
        <p:nvPicPr>
          <p:cNvPr id="8" name="Рисунок 7" descr="s53717224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3357562"/>
            <a:ext cx="1785950" cy="2371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786190"/>
            <a:ext cx="1028700" cy="1285875"/>
          </a:xfrm>
          <a:prstGeom prst="rect">
            <a:avLst/>
          </a:prstGeom>
        </p:spPr>
      </p:pic>
      <p:pic>
        <p:nvPicPr>
          <p:cNvPr id="13" name="Рисунок 12" descr="MO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5000636"/>
            <a:ext cx="1028700" cy="1285875"/>
          </a:xfrm>
          <a:prstGeom prst="rect">
            <a:avLst/>
          </a:prstGeom>
        </p:spPr>
      </p:pic>
      <p:pic>
        <p:nvPicPr>
          <p:cNvPr id="12" name="Рисунок 11" descr="MOI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643314"/>
            <a:ext cx="13335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334770" cy="11257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«Угадай сказку»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сказки эти строки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000240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Откуда? От верблюда. 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Что вам надо? Шоколада!</a:t>
            </a:r>
            <a:endParaRPr lang="ru-RU" b="1" dirty="0">
              <a:solidFill>
                <a:srgbClr val="0539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46e806adb4_2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143248"/>
            <a:ext cx="1994444" cy="2155696"/>
          </a:xfrm>
          <a:prstGeom prst="rect">
            <a:avLst/>
          </a:prstGeom>
        </p:spPr>
      </p:pic>
      <p:pic>
        <p:nvPicPr>
          <p:cNvPr id="10" name="Рисунок 9" descr="barmale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3071810"/>
            <a:ext cx="2078196" cy="2286016"/>
          </a:xfrm>
          <a:prstGeom prst="rect">
            <a:avLst/>
          </a:prstGeom>
        </p:spPr>
      </p:pic>
      <p:pic>
        <p:nvPicPr>
          <p:cNvPr id="11" name="Рисунок 10" descr="eba7e2d9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4143380"/>
            <a:ext cx="1785950" cy="2367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5690762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14554"/>
            <a:ext cx="304800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ste5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057552"/>
            <a:ext cx="2643206" cy="19051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42918"/>
            <a:ext cx="8496944" cy="7617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«Вспомни сказку»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Вспомни, какими словами заканчивается строчка, назови сказку.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857364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Веселится народ -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Муха замуж идёт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За лихого, удалого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Молодого…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500430" y="3857628"/>
            <a:ext cx="2643206" cy="26432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20218_12563717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929066"/>
            <a:ext cx="2438401" cy="2539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14356"/>
            <a:ext cx="6406208" cy="69035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«Вспомни сказку»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Вспомни, какими словами заканчивается строчка, назови сказку.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571612"/>
            <a:ext cx="432148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Только вдруг из – за кусточка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Из-за синего лесочка,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Из далёких из полей</a:t>
            </a:r>
          </a:p>
          <a:p>
            <a:r>
              <a:rPr lang="ru-RU" b="1" dirty="0" smtClean="0">
                <a:solidFill>
                  <a:srgbClr val="05398D"/>
                </a:solidFill>
                <a:latin typeface="Times New Roman" pitchFamily="18" charset="0"/>
                <a:cs typeface="Times New Roman" pitchFamily="18" charset="0"/>
              </a:rPr>
              <a:t>Прилетает…</a:t>
            </a: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357554" y="3786190"/>
            <a:ext cx="2714644" cy="271464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tf96391488 (1)</Template>
  <TotalTime>2422</TotalTime>
  <Words>289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Викторина  по сказкам К.И.Чуковского для детей 4-5 лет</vt:lpstr>
      <vt:lpstr>Слайд 2</vt:lpstr>
      <vt:lpstr>«Угадай сказку» Из какой сказки эти строки</vt:lpstr>
      <vt:lpstr>«Угадай сказку» Из какой сказки эти строки</vt:lpstr>
      <vt:lpstr>«Угадай сказку» Из какой сказки эти строки</vt:lpstr>
      <vt:lpstr>«Угадай сказку» Из какой сказки эти строки</vt:lpstr>
      <vt:lpstr>Слайд 7</vt:lpstr>
      <vt:lpstr>«Вспомни сказку» Вспомни, какими словами заканчивается строчка, назови сказку.</vt:lpstr>
      <vt:lpstr>«Вспомни сказку»  Вспомни, какими словами заканчивается строчка, назови сказку.</vt:lpstr>
      <vt:lpstr>«Вспомни сказку»  Вспомни, какими словами заканчивается строчка, назови сказку. </vt:lpstr>
      <vt:lpstr>«Вспомни сказку»  Вспомни, какими словами заканчивается строчка, назови сказку. </vt:lpstr>
      <vt:lpstr>Слайд 12</vt:lpstr>
      <vt:lpstr>Физкультминутка  (с проговариванием )</vt:lpstr>
      <vt:lpstr>«Сказочный сундучок»</vt:lpstr>
      <vt:lpstr>«Сказочный сундучок»</vt:lpstr>
      <vt:lpstr>«Сказочный сундучок»</vt:lpstr>
      <vt:lpstr>«Сказочный сундучок»</vt:lpstr>
      <vt:lpstr>Слайд 18</vt:lpstr>
      <vt:lpstr>«Чей предмет»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 К.И.Чуковского для детей 4-5 лет</dc:title>
  <dc:creator>Егор</dc:creator>
  <cp:lastModifiedBy>Потаповы</cp:lastModifiedBy>
  <cp:revision>100</cp:revision>
  <dcterms:created xsi:type="dcterms:W3CDTF">2017-01-21T08:59:06Z</dcterms:created>
  <dcterms:modified xsi:type="dcterms:W3CDTF">2020-04-24T11:02:37Z</dcterms:modified>
</cp:coreProperties>
</file>