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71" r:id="rId3"/>
    <p:sldId id="264" r:id="rId4"/>
    <p:sldId id="261" r:id="rId5"/>
    <p:sldId id="280" r:id="rId6"/>
    <p:sldId id="281" r:id="rId7"/>
    <p:sldId id="276" r:id="rId8"/>
    <p:sldId id="284" r:id="rId9"/>
    <p:sldId id="282" r:id="rId10"/>
    <p:sldId id="263" r:id="rId11"/>
    <p:sldId id="277" r:id="rId12"/>
    <p:sldId id="267" r:id="rId13"/>
    <p:sldId id="275" r:id="rId14"/>
    <p:sldId id="273" r:id="rId15"/>
    <p:sldId id="272" r:id="rId16"/>
    <p:sldId id="283" r:id="rId17"/>
    <p:sldId id="259" r:id="rId18"/>
    <p:sldId id="274" r:id="rId19"/>
    <p:sldId id="278" r:id="rId20"/>
    <p:sldId id="285" r:id="rId21"/>
    <p:sldId id="28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142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AC917-851C-4ECD-BBD9-F488FA78D19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7EFD9-30D3-4921-900E-21C4E7179B7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AC917-851C-4ECD-BBD9-F488FA78D19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7EFD9-30D3-4921-900E-21C4E7179B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AC917-851C-4ECD-BBD9-F488FA78D19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7EFD9-30D3-4921-900E-21C4E7179B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AC917-851C-4ECD-BBD9-F488FA78D19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7EFD9-30D3-4921-900E-21C4E7179B7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AC917-851C-4ECD-BBD9-F488FA78D19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7EFD9-30D3-4921-900E-21C4E7179B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AC917-851C-4ECD-BBD9-F488FA78D19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7EFD9-30D3-4921-900E-21C4E7179B7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AC917-851C-4ECD-BBD9-F488FA78D19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7EFD9-30D3-4921-900E-21C4E7179B7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AC917-851C-4ECD-BBD9-F488FA78D19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7EFD9-30D3-4921-900E-21C4E7179B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AC917-851C-4ECD-BBD9-F488FA78D19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7EFD9-30D3-4921-900E-21C4E7179B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AC917-851C-4ECD-BBD9-F488FA78D19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7EFD9-30D3-4921-900E-21C4E7179B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AC917-851C-4ECD-BBD9-F488FA78D19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7EFD9-30D3-4921-900E-21C4E7179B7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5DAC917-851C-4ECD-BBD9-F488FA78D19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3F7EFD9-30D3-4921-900E-21C4E7179B7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дом\Downloads\1625244604_8-kartinkin-com-p-fon-finansovaya-gramotnost-dlya-doshkolnik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79062" y="1674674"/>
            <a:ext cx="748993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Изучение финансов по страницам сказок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3639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124" y="18864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 descr="C:\Users\дом\Downloads\IMG_20220329_1015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789859"/>
            <a:ext cx="2924527" cy="369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дом\Downloads\IMG_20220329_1014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64" y="2964647"/>
            <a:ext cx="2787774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92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Обыгрывание проблемных ситуаций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 descr="C:\Users\BD18~1\AppData\Local\Temp\Rar$DIa4976.9517\IMG_20211124_1618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808"/>
            <a:ext cx="6444208" cy="483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46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864" y="-21250"/>
            <a:ext cx="9583819" cy="687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564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 descr="C:\Users\дом\Downloads\IMG_20220329_1012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1" y="404664"/>
            <a:ext cx="3378001" cy="450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5474"/>
            <a:ext cx="4163929" cy="2755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542" y="2884570"/>
            <a:ext cx="4974930" cy="3727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629" y="6059133"/>
            <a:ext cx="5217362" cy="55243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67541" y="4748071"/>
            <a:ext cx="3271088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Герои «Теремка» в магазине»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74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5" name="Picture 3" descr="C:\Users\дом\Downloads\IMG_20220329_1127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280831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052736"/>
            <a:ext cx="2880320" cy="3849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602035"/>
            <a:ext cx="2606277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08" y="4338910"/>
            <a:ext cx="2700098" cy="2025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338909"/>
            <a:ext cx="2700099" cy="2025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124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646293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 descr="C:\Users\дом\Downloads\20220329_1944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975743"/>
            <a:ext cx="3075806" cy="410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0192" y="3118621"/>
            <a:ext cx="2736304" cy="3648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684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8640"/>
            <a:ext cx="4639423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97838"/>
            <a:ext cx="4039990" cy="266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85257"/>
            <a:ext cx="4026024" cy="267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709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287" y="476672"/>
            <a:ext cx="2313080" cy="2529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C:\Users\дом\Downloads\20220329_1752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182" y="188640"/>
            <a:ext cx="2654660" cy="353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42" y="188640"/>
            <a:ext cx="2654660" cy="353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025" y="3861048"/>
            <a:ext cx="3554845" cy="2666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73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6622"/>
            <a:ext cx="9001000" cy="675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151" y="3331160"/>
            <a:ext cx="4328977" cy="3248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58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4" name="Picture 2" descr="C:\Users\BD18~1\AppData\Local\Temp\Rar$DIa4976.21916\IMG_20210129_0813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517" y="476672"/>
            <a:ext cx="2859782" cy="381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59585"/>
            <a:ext cx="4866430" cy="2737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097666"/>
            <a:ext cx="2556584" cy="3406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45024"/>
            <a:ext cx="3477766" cy="260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945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101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906"/>
            <a:ext cx="9314257" cy="6874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930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2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13" y="0"/>
            <a:ext cx="9129479" cy="6847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855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5" y="1693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43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9"/>
            <a:ext cx="4704522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451" y="3284984"/>
            <a:ext cx="4971029" cy="2937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213" y="620688"/>
            <a:ext cx="3919759" cy="220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05064"/>
            <a:ext cx="2167994" cy="2461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205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4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388424" cy="6291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472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3369316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трелка углом 10"/>
          <p:cNvSpPr/>
          <p:nvPr/>
        </p:nvSpPr>
        <p:spPr>
          <a:xfrm rot="5400000">
            <a:off x="3851920" y="836712"/>
            <a:ext cx="1728192" cy="144016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6505">
            <a:off x="164045" y="2542645"/>
            <a:ext cx="4076303" cy="3007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Выгнутая вправо стрелка 12"/>
          <p:cNvSpPr/>
          <p:nvPr/>
        </p:nvSpPr>
        <p:spPr>
          <a:xfrm rot="5400000">
            <a:off x="4117640" y="5242324"/>
            <a:ext cx="764703" cy="187220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500" y="2640543"/>
            <a:ext cx="3748851" cy="281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508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дом\Downloads\IMG_20220329_0958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189" y="450146"/>
            <a:ext cx="237626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996952"/>
            <a:ext cx="2695228" cy="3598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3620"/>
            <a:ext cx="1898605" cy="3221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4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64" y="3671603"/>
            <a:ext cx="5184068" cy="291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50146"/>
            <a:ext cx="2901950" cy="217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45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764704"/>
            <a:ext cx="6372200" cy="448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13" y="332656"/>
            <a:ext cx="2779713" cy="339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25" y="3731873"/>
            <a:ext cx="1868087" cy="2793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370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Дети смотрят сказку</a:t>
            </a:r>
            <a:endParaRPr lang="ru-RU" dirty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8340"/>
            <a:ext cx="4562872" cy="304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78877"/>
            <a:ext cx="3782067" cy="504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61" y="3504648"/>
            <a:ext cx="4429823" cy="332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196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476</TotalTime>
  <Words>18</Words>
  <Application>Microsoft Office PowerPoint</Application>
  <PresentationFormat>Экран (4:3)</PresentationFormat>
  <Paragraphs>4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Дети смотрят сказку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Изучение финансов по страницам сказок</dc:title>
  <dc:creator>дом</dc:creator>
  <cp:lastModifiedBy>дом</cp:lastModifiedBy>
  <cp:revision>31</cp:revision>
  <dcterms:created xsi:type="dcterms:W3CDTF">2022-03-29T13:02:28Z</dcterms:created>
  <dcterms:modified xsi:type="dcterms:W3CDTF">2022-03-30T07:50:07Z</dcterms:modified>
</cp:coreProperties>
</file>