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318" r:id="rId5"/>
    <p:sldId id="392" r:id="rId6"/>
    <p:sldId id="391" r:id="rId7"/>
    <p:sldId id="390" r:id="rId8"/>
    <p:sldId id="337" r:id="rId9"/>
    <p:sldId id="262" r:id="rId10"/>
    <p:sldId id="263" r:id="rId11"/>
    <p:sldId id="264" r:id="rId12"/>
    <p:sldId id="266" r:id="rId13"/>
    <p:sldId id="333" r:id="rId14"/>
    <p:sldId id="267" r:id="rId15"/>
    <p:sldId id="271" r:id="rId16"/>
    <p:sldId id="338" r:id="rId17"/>
    <p:sldId id="328" r:id="rId18"/>
    <p:sldId id="288" r:id="rId19"/>
    <p:sldId id="385" r:id="rId20"/>
    <p:sldId id="386" r:id="rId21"/>
    <p:sldId id="279" r:id="rId22"/>
    <p:sldId id="293" r:id="rId23"/>
    <p:sldId id="326" r:id="rId24"/>
    <p:sldId id="301" r:id="rId25"/>
    <p:sldId id="387" r:id="rId26"/>
    <p:sldId id="335" r:id="rId27"/>
    <p:sldId id="336" r:id="rId28"/>
    <p:sldId id="32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A3E"/>
    <a:srgbClr val="000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60" d="100"/>
          <a:sy n="60" d="100"/>
        </p:scale>
        <p:origin x="1692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27120-7491-443A-A171-505A898A299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1082-0C20-4272-BB9B-156AE9922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404664"/>
            <a:ext cx="750099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308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Киржаевой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Светланы Николаевны</a:t>
            </a:r>
            <a:br>
              <a:rPr lang="ru-RU" sz="16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solidFill>
                  <a:srgbClr val="383A3E"/>
                </a:solidFill>
                <a:latin typeface="Times New Roman" pitchFamily="18" charset="0"/>
                <a:cs typeface="Times New Roman" pitchFamily="18" charset="0"/>
              </a:rPr>
              <a:t>старшего воспитателя структурного подразделения </a:t>
            </a:r>
          </a:p>
          <a:p>
            <a:pPr algn="ctr"/>
            <a:r>
              <a:rPr lang="ru-RU" sz="2000" b="1" i="1" dirty="0">
                <a:solidFill>
                  <a:srgbClr val="383A3E"/>
                </a:solidFill>
                <a:latin typeface="Times New Roman" pitchFamily="18" charset="0"/>
                <a:cs typeface="Times New Roman" pitchFamily="18" charset="0"/>
              </a:rPr>
              <a:t>«Детский сад №18  комбинированного вида» </a:t>
            </a:r>
          </a:p>
          <a:p>
            <a:pPr algn="ctr"/>
            <a:r>
              <a:rPr lang="ru-RU" sz="2000" b="1" i="1" dirty="0">
                <a:solidFill>
                  <a:srgbClr val="383A3E"/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 Рузаевского муниципального района</a:t>
            </a:r>
            <a:endParaRPr lang="ru-RU" sz="2000" b="1" i="1" dirty="0">
              <a:solidFill>
                <a:srgbClr val="383A3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572B5EE5-D17D-4E4C-9048-ED6677C56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5888"/>
            <a:ext cx="8208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взаимодействия образовательной организации с научными, образовательными, социальными институтами.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09DE06-C48C-4BF2-A6A6-74047449A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2" y="1008856"/>
            <a:ext cx="4057105" cy="5733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3F3B16-1CFE-4935-B6F5-1BD8FE95E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08" y="1008855"/>
            <a:ext cx="4057105" cy="57332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B9EAB-BA87-44C9-8FD6-26F0D3D4A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088740"/>
            <a:ext cx="3168352" cy="54743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A152E6-7E64-495F-8A68-922CEB4A0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42484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95C0D7-90AB-4A43-8FB6-4B48E2D3F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97" y="1088740"/>
            <a:ext cx="3168352" cy="54743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0"/>
            <a:ext cx="6528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личного  участия в инновационной </a:t>
            </a:r>
            <a:b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2000" dirty="0"/>
          </a:p>
        </p:txBody>
      </p:sp>
      <p:pic>
        <p:nvPicPr>
          <p:cNvPr id="6" name="Picture 1" descr="F:\ПРИКАЗЫ АТТЕСТАЦИЯ 1.jpg">
            <a:extLst>
              <a:ext uri="{FF2B5EF4-FFF2-40B4-BE49-F238E27FC236}">
                <a16:creationId xmlns:a16="http://schemas.microsoft.com/office/drawing/2014/main" id="{BC56D0A3-85A5-4CFF-B8AB-1F2E38FD6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22" y="762004"/>
            <a:ext cx="4182885" cy="5844795"/>
          </a:xfrm>
          <a:prstGeom prst="rect">
            <a:avLst/>
          </a:prstGeom>
          <a:noFill/>
        </p:spPr>
      </p:pic>
      <p:pic>
        <p:nvPicPr>
          <p:cNvPr id="7" name="Picture 2" descr="F:\ПРИКАЗЫ АТТЕСТАЦИЯ 2.jpg">
            <a:extLst>
              <a:ext uri="{FF2B5EF4-FFF2-40B4-BE49-F238E27FC236}">
                <a16:creationId xmlns:a16="http://schemas.microsoft.com/office/drawing/2014/main" id="{7B17AB19-DAAD-4CB2-A06D-7093ED2E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797910"/>
            <a:ext cx="3927647" cy="5878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РИКАЗ АТТЕСТАЦИЯ.jpg">
            <a:extLst>
              <a:ext uri="{FF2B5EF4-FFF2-40B4-BE49-F238E27FC236}">
                <a16:creationId xmlns:a16="http://schemas.microsoft.com/office/drawing/2014/main" id="{C302B760-C7AE-4B32-A36F-12C96A28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44" y="415734"/>
            <a:ext cx="4467956" cy="640871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ED8A51-49BB-4236-8A36-E38BAAFF9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5"/>
          <a:stretch/>
        </p:blipFill>
        <p:spPr>
          <a:xfrm>
            <a:off x="4653418" y="415734"/>
            <a:ext cx="4167054" cy="63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96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80880B-BFDF-428C-A67A-EF9390AF1A50}"/>
              </a:ext>
            </a:extLst>
          </p:cNvPr>
          <p:cNvSpPr txBox="1"/>
          <p:nvPr/>
        </p:nvSpPr>
        <p:spPr>
          <a:xfrm>
            <a:off x="755576" y="188640"/>
            <a:ext cx="777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Обеспечение информационной открытости деятельности образовательной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69C423-9D08-4C4F-AFDF-B8E953ADB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0520"/>
            <a:ext cx="4175082" cy="58999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4C1110-AEF6-4703-8C01-513704E7A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68" y="880364"/>
            <a:ext cx="4175082" cy="58999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582476-F926-4987-AB45-23A49D1E77C6}"/>
              </a:ext>
            </a:extLst>
          </p:cNvPr>
          <p:cNvSpPr txBox="1"/>
          <p:nvPr/>
        </p:nvSpPr>
        <p:spPr>
          <a:xfrm>
            <a:off x="2451280" y="260648"/>
            <a:ext cx="4585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собственных публикаций</a:t>
            </a: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E783B53C-7CFA-4F59-8F11-DDEC65620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20417"/>
            <a:ext cx="1889224" cy="269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22E06457-AB3D-4EAD-AF03-DF337E2D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82" y="911225"/>
            <a:ext cx="3269607" cy="4613275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522C41-DC12-4075-BA54-22764CD8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983" y="2101426"/>
            <a:ext cx="3360737" cy="4722812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6097BC-466D-4A89-BEC1-C7117F1A21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" y="3217862"/>
            <a:ext cx="2340393" cy="34514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D9D725-9FB2-428E-A0AA-E76C575B0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18" y="382352"/>
            <a:ext cx="4311163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79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9893E1-26C1-4A71-9AD3-E80AD561680B}"/>
              </a:ext>
            </a:extLst>
          </p:cNvPr>
          <p:cNvSpPr txBox="1"/>
          <p:nvPr/>
        </p:nvSpPr>
        <p:spPr>
          <a:xfrm>
            <a:off x="827584" y="116632"/>
            <a:ext cx="7848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Наличие авторских программ, методических пособий, методических рекомендаций</a:t>
            </a:r>
          </a:p>
        </p:txBody>
      </p:sp>
      <p:graphicFrame>
        <p:nvGraphicFramePr>
          <p:cNvPr id="11" name="Объект 1">
            <a:extLst>
              <a:ext uri="{FF2B5EF4-FFF2-40B4-BE49-F238E27FC236}">
                <a16:creationId xmlns:a16="http://schemas.microsoft.com/office/drawing/2014/main" id="{06FAC573-A9E2-4C46-9F65-ECD0D936AA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112059"/>
              </p:ext>
            </p:extLst>
          </p:nvPr>
        </p:nvGraphicFramePr>
        <p:xfrm>
          <a:off x="14894" y="2059580"/>
          <a:ext cx="3031750" cy="468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DF" r:id="rId3" imgW="0" imgH="0" progId="">
                  <p:embed/>
                </p:oleObj>
              </mc:Choice>
              <mc:Fallback>
                <p:oleObj name="PDF" r:id="rId3" imgW="0" imgH="0" progId="">
                  <p:embed/>
                  <p:pic>
                    <p:nvPicPr>
                      <p:cNvPr id="6" name="Объект 1">
                        <a:extLst>
                          <a:ext uri="{FF2B5EF4-FFF2-40B4-BE49-F238E27FC236}">
                            <a16:creationId xmlns:a16="http://schemas.microsoft.com/office/drawing/2014/main" id="{A78F94A5-D36E-44C6-B3BB-3B4143371B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4" y="2059580"/>
                        <a:ext cx="3031750" cy="4680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3" descr="овз программа сочн 2.jpg">
            <a:extLst>
              <a:ext uri="{FF2B5EF4-FFF2-40B4-BE49-F238E27FC236}">
                <a16:creationId xmlns:a16="http://schemas.microsoft.com/office/drawing/2014/main" id="{F9270A4A-B11E-4972-8906-E76B65A3D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01" y="980728"/>
            <a:ext cx="2647397" cy="411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User\Downloads\img20190221_08532757.jpg">
            <a:extLst>
              <a:ext uri="{FF2B5EF4-FFF2-40B4-BE49-F238E27FC236}">
                <a16:creationId xmlns:a16="http://schemas.microsoft.com/office/drawing/2014/main" id="{5781AD95-B718-4B68-8453-0F22331AE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0" y="2060848"/>
            <a:ext cx="295262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103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332D52-805A-43CE-AEAF-88C1F5B8D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24744"/>
            <a:ext cx="4456149" cy="5596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3C7253-C070-47B0-A58A-C767EEC84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70" y="1124744"/>
            <a:ext cx="4197927" cy="55968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7A48E7-6C35-467C-A903-7484685F9C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" t="2750"/>
          <a:stretch/>
        </p:blipFill>
        <p:spPr>
          <a:xfrm rot="5400000">
            <a:off x="2101416" y="238336"/>
            <a:ext cx="4896544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1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63888" y="1340768"/>
            <a:ext cx="50080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27.10.1972 г.р.;</a:t>
            </a:r>
          </a:p>
          <a:p>
            <a:pPr algn="just"/>
            <a:r>
              <a:rPr lang="ru-RU" b="1" u="sng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ФГБОУ ВПО «МГПИ имени М.Е. </a:t>
            </a:r>
            <a:r>
              <a:rPr lang="ru-RU" altLang="ru-RU" sz="1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Евсевьева</a:t>
            </a:r>
            <a:endParaRPr lang="en-US" b="1" u="sng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по диплому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педагогика и методика дошкольного образования</a:t>
            </a:r>
          </a:p>
          <a:p>
            <a:pPr algn="just"/>
            <a:r>
              <a:rPr lang="ru-RU" altLang="ru-RU" sz="1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Квалификация: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организатор методист дошкольного образования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Номер и дата выдачи диплома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/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ОК №25331,  30.01.2012</a:t>
            </a:r>
            <a:endParaRPr lang="en-US" b="1" u="sng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лет;</a:t>
            </a:r>
          </a:p>
          <a:p>
            <a:pPr algn="just"/>
            <a:r>
              <a:rPr lang="ru-RU" b="1" u="sng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лет; </a:t>
            </a:r>
            <a:endParaRPr lang="en-US" b="1" u="sng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высшая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ru-RU" altLang="ru-RU" sz="1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Дата последней аттестации: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приказ №143 от 20.02.2018г</a:t>
            </a:r>
            <a:endParaRPr lang="ru-RU" b="1" u="sng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B8FDA1-53FB-47B1-BCFB-1FE52E94FC7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b="20689"/>
          <a:stretch/>
        </p:blipFill>
        <p:spPr bwMode="auto">
          <a:xfrm>
            <a:off x="500066" y="1340768"/>
            <a:ext cx="2775790" cy="4104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19AE05-B0F5-4941-B46A-2C1D0911E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" y="382173"/>
            <a:ext cx="4225750" cy="6093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69BA80-7025-4C6A-A88A-A0443E2A4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5905" r="16389" b="24795"/>
          <a:stretch/>
        </p:blipFill>
        <p:spPr>
          <a:xfrm>
            <a:off x="4611710" y="382173"/>
            <a:ext cx="4225750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79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5EC910-F88B-4B77-8B90-C26701FE9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86" y="866705"/>
            <a:ext cx="3107091" cy="4506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C57EE6-8B1B-43A3-8434-26187401E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0" y="836712"/>
            <a:ext cx="3094431" cy="44752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B5E581-4CB9-4567-9397-B326F522D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97" y="848573"/>
            <a:ext cx="2861884" cy="45061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мастер-классов, мероприятий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3E6ACB-B0E0-4E2C-B2A7-7CA317247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" y="737595"/>
            <a:ext cx="4320480" cy="59317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F9DF89-03F5-418A-9523-89010ED0A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22" y="737595"/>
            <a:ext cx="4320481" cy="59317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">
            <a:extLst>
              <a:ext uri="{FF2B5EF4-FFF2-40B4-BE49-F238E27FC236}">
                <a16:creationId xmlns:a16="http://schemas.microsoft.com/office/drawing/2014/main" id="{F8CB7B74-10C7-4165-AC05-BCCACC37D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173038"/>
            <a:ext cx="3562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Экспертная деятельность</a:t>
            </a:r>
          </a:p>
        </p:txBody>
      </p:sp>
      <p:pic>
        <p:nvPicPr>
          <p:cNvPr id="11" name="Google Shape;349;p43" descr="G:\моя2020\Приказ на аттестационную комиссию.jpg">
            <a:extLst>
              <a:ext uri="{FF2B5EF4-FFF2-40B4-BE49-F238E27FC236}">
                <a16:creationId xmlns:a16="http://schemas.microsoft.com/office/drawing/2014/main" id="{15939FCB-D403-4F53-8665-4226F95CA917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836712"/>
            <a:ext cx="4170211" cy="58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1;p43">
            <a:extLst>
              <a:ext uri="{FF2B5EF4-FFF2-40B4-BE49-F238E27FC236}">
                <a16:creationId xmlns:a16="http://schemas.microsoft.com/office/drawing/2014/main" id="{AA2E8A0B-7A36-4E8D-98D7-0B8909EE72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836712"/>
            <a:ext cx="3888432" cy="261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0;p43">
            <a:extLst>
              <a:ext uri="{FF2B5EF4-FFF2-40B4-BE49-F238E27FC236}">
                <a16:creationId xmlns:a16="http://schemas.microsoft.com/office/drawing/2014/main" id="{2B40643C-E769-4A33-9D18-053216B720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3782" y="3461767"/>
            <a:ext cx="3876650" cy="32231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C32147-279E-4A7A-AF8C-A2A8FF3456E5}"/>
              </a:ext>
            </a:extLst>
          </p:cNvPr>
          <p:cNvSpPr txBox="1"/>
          <p:nvPr/>
        </p:nvSpPr>
        <p:spPr>
          <a:xfrm>
            <a:off x="3059832" y="573148"/>
            <a:ext cx="30243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24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Общественно-педагогическая активность педагога: </a:t>
            </a:r>
            <a:b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sz="2000" dirty="0"/>
          </a:p>
        </p:txBody>
      </p:sp>
      <p:pic>
        <p:nvPicPr>
          <p:cNvPr id="5" name="Google Shape;365;p45">
            <a:extLst>
              <a:ext uri="{FF2B5EF4-FFF2-40B4-BE49-F238E27FC236}">
                <a16:creationId xmlns:a16="http://schemas.microsoft.com/office/drawing/2014/main" id="{F85A904A-1BFC-4D58-8334-80913417CE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46" y="1287649"/>
            <a:ext cx="3659598" cy="4920903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6" name="Google Shape;364;p45">
            <a:extLst>
              <a:ext uri="{FF2B5EF4-FFF2-40B4-BE49-F238E27FC236}">
                <a16:creationId xmlns:a16="http://schemas.microsoft.com/office/drawing/2014/main" id="{BF0ED06B-7F18-4BD3-A342-60A133DCB56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203" y="1287649"/>
            <a:ext cx="3659598" cy="4920903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3D25DD-23C9-44D1-A76F-CFCB6B3ED3EF}"/>
              </a:ext>
            </a:extLst>
          </p:cNvPr>
          <p:cNvSpPr txBox="1"/>
          <p:nvPr/>
        </p:nvSpPr>
        <p:spPr>
          <a:xfrm>
            <a:off x="2500844" y="949095"/>
            <a:ext cx="4585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методического объединения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5CCA269-7A87-430B-8FB9-44A321C36B0E}"/>
              </a:ext>
            </a:extLst>
          </p:cNvPr>
          <p:cNvCxnSpPr>
            <a:cxnSpLocks/>
          </p:cNvCxnSpPr>
          <p:nvPr/>
        </p:nvCxnSpPr>
        <p:spPr>
          <a:xfrm>
            <a:off x="5076056" y="306896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3D25DD-23C9-44D1-A76F-CFCB6B3ED3EF}"/>
              </a:ext>
            </a:extLst>
          </p:cNvPr>
          <p:cNvSpPr txBox="1"/>
          <p:nvPr/>
        </p:nvSpPr>
        <p:spPr>
          <a:xfrm>
            <a:off x="2279176" y="188640"/>
            <a:ext cx="4585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Жюри конкурса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E13320-F1E0-4D29-97DB-050D40C74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4072480" cy="58326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460950-BB50-477E-A813-B3B34BA6A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6827"/>
            <a:ext cx="4286909" cy="59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6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8864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Личное участие педагога в профессиональных конкурсах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94900442-9A53-4A6D-8FFD-604D754A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32" y="728655"/>
            <a:ext cx="4211736" cy="595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119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поощрения.</a:t>
            </a:r>
          </a:p>
        </p:txBody>
      </p:sp>
      <p:pic>
        <p:nvPicPr>
          <p:cNvPr id="3" name="Picture 4" descr="F:\СВЕТЛАНА\аттестация  МОЯ 2017(рабочая)\2022-10-10\004.jpg">
            <a:extLst>
              <a:ext uri="{FF2B5EF4-FFF2-40B4-BE49-F238E27FC236}">
                <a16:creationId xmlns:a16="http://schemas.microsoft.com/office/drawing/2014/main" id="{CC05232F-DC88-4BA4-95D3-80CD8F06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" y="931277"/>
            <a:ext cx="3891928" cy="573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2CCA16-8B2F-40DD-A871-1502A645CC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341" r="5900" b="4341"/>
          <a:stretch/>
        </p:blipFill>
        <p:spPr>
          <a:xfrm>
            <a:off x="3987155" y="1772816"/>
            <a:ext cx="504934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15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752" y="257576"/>
            <a:ext cx="4159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Министерства образования Российской Федерации</a:t>
            </a:r>
          </a:p>
        </p:txBody>
      </p:sp>
      <p:pic>
        <p:nvPicPr>
          <p:cNvPr id="7" name="Picture 2" descr="G:\СВЕТЛАНА\аттестация  МОЯ 2017(рабочая)\грамоты Мои + сад\грамоты личные\грамота Киржаева.jpg">
            <a:extLst>
              <a:ext uri="{FF2B5EF4-FFF2-40B4-BE49-F238E27FC236}">
                <a16:creationId xmlns:a16="http://schemas.microsoft.com/office/drawing/2014/main" id="{E38058BD-ED3E-44AF-850B-4F9E76F9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978"/>
          <a:stretch>
            <a:fillRect/>
          </a:stretch>
        </p:blipFill>
        <p:spPr bwMode="auto">
          <a:xfrm>
            <a:off x="53752" y="1109410"/>
            <a:ext cx="3889375" cy="550703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AB0C32-F9BA-417E-8D52-1349A5E55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1109410"/>
            <a:ext cx="3700145" cy="5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7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3548" y="1484784"/>
            <a:ext cx="8136904" cy="421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 педагогического опыта</a:t>
            </a: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Педагогический опыт </a:t>
            </a: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старшего воспитателя структурного подразделения </a:t>
            </a: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«Детский сад № 18 комбинированного вида» </a:t>
            </a: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МБДОУ «Детский сад «Радуга» </a:t>
            </a: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комбинированного вида» </a:t>
            </a: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Киржаевой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Светланы Николаевны</a:t>
            </a: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представлен на сайте:</a:t>
            </a: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https://ds18ruz.schoolrm.ru/sveden/employees/18881/209935/</a:t>
            </a:r>
            <a:endParaRPr lang="ru-RU" sz="2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5655DC-DA47-44EC-8C9F-7CEA408D4897}"/>
              </a:ext>
            </a:extLst>
          </p:cNvPr>
          <p:cNvSpPr txBox="1"/>
          <p:nvPr/>
        </p:nvSpPr>
        <p:spPr>
          <a:xfrm>
            <a:off x="323528" y="116632"/>
            <a:ext cx="8496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материалов деятельности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F09F7F-DD82-48C2-840A-0D6BA84DF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09" y="545542"/>
            <a:ext cx="4513782" cy="61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8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5655DC-DA47-44EC-8C9F-7CEA408D4897}"/>
              </a:ext>
            </a:extLst>
          </p:cNvPr>
          <p:cNvSpPr txBox="1"/>
          <p:nvPr/>
        </p:nvSpPr>
        <p:spPr>
          <a:xfrm>
            <a:off x="323528" y="116632"/>
            <a:ext cx="8496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материалов деятельности образовательной организации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5A66C-0101-4D00-98DD-B9DABA9A4B03}"/>
              </a:ext>
            </a:extLst>
          </p:cNvPr>
          <p:cNvSpPr/>
          <p:nvPr/>
        </p:nvSpPr>
        <p:spPr>
          <a:xfrm>
            <a:off x="3131840" y="794042"/>
            <a:ext cx="253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641EFA-036A-4162-BBD2-15A46721D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68" y="1216854"/>
            <a:ext cx="3794664" cy="53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0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5655DC-DA47-44EC-8C9F-7CEA408D4897}"/>
              </a:ext>
            </a:extLst>
          </p:cNvPr>
          <p:cNvSpPr txBox="1"/>
          <p:nvPr/>
        </p:nvSpPr>
        <p:spPr>
          <a:xfrm>
            <a:off x="323528" y="116632"/>
            <a:ext cx="8496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материалов педагогов на конференциях, семинарах, конкурсах 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27FF4534-112A-43A5-AE15-5D79D1D5F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4596"/>
            <a:ext cx="3860017" cy="521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5A66C-0101-4D00-98DD-B9DABA9A4B03}"/>
              </a:ext>
            </a:extLst>
          </p:cNvPr>
          <p:cNvSpPr/>
          <p:nvPr/>
        </p:nvSpPr>
        <p:spPr>
          <a:xfrm>
            <a:off x="2978230" y="919502"/>
            <a:ext cx="3187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2" descr="C:\Users\Max\Desktop\Мой диплом.jpg">
            <a:extLst>
              <a:ext uri="{FF2B5EF4-FFF2-40B4-BE49-F238E27FC236}">
                <a16:creationId xmlns:a16="http://schemas.microsoft.com/office/drawing/2014/main" id="{81AD0B67-A57F-45ED-AF70-D56BA82B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19612"/>
            <a:ext cx="3860017" cy="525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463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49D6DE-F9C9-47E5-908B-FC30353FF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8049"/>
            <a:ext cx="4258616" cy="59492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13C3FB-F134-4428-A5DB-B9CBF99E3FFB}"/>
              </a:ext>
            </a:extLst>
          </p:cNvPr>
          <p:cNvSpPr/>
          <p:nvPr/>
        </p:nvSpPr>
        <p:spPr>
          <a:xfrm>
            <a:off x="2978230" y="260648"/>
            <a:ext cx="3187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053195-37BF-4178-AB04-4D9184BB5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12" y="868048"/>
            <a:ext cx="4314787" cy="59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36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5A66C-0101-4D00-98DD-B9DABA9A4B03}"/>
              </a:ext>
            </a:extLst>
          </p:cNvPr>
          <p:cNvSpPr/>
          <p:nvPr/>
        </p:nvSpPr>
        <p:spPr>
          <a:xfrm>
            <a:off x="2989495" y="432226"/>
            <a:ext cx="3222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E15D76-008B-4667-9BD1-AC168AA7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355"/>
            <a:ext cx="2989495" cy="5243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D0295D-5708-4111-9685-5FE982038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49" y="991634"/>
            <a:ext cx="2989495" cy="52438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71F19D-3B33-4703-A701-A4FE3F4BCE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87" y="991634"/>
            <a:ext cx="2989495" cy="524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7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4F23A5-8805-46B0-8D14-EC688E0C51FB}"/>
              </a:ext>
            </a:extLst>
          </p:cNvPr>
          <p:cNvSpPr txBox="1"/>
          <p:nvPr/>
        </p:nvSpPr>
        <p:spPr>
          <a:xfrm>
            <a:off x="1115616" y="260648"/>
            <a:ext cx="7128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Эффективность деятельности по аттестации педагогов на квалификационные категории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2FEBAA-B96B-4BBF-8274-8FA87FED9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48" y="1124744"/>
            <a:ext cx="4154704" cy="587117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">
      <a:dk1>
        <a:srgbClr val="F8CEC7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2141</TotalTime>
  <Words>341</Words>
  <Application>Microsoft Office PowerPoint</Application>
  <PresentationFormat>Экран (4:3)</PresentationFormat>
  <Paragraphs>56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Constantia</vt:lpstr>
      <vt:lpstr>Times New Roman</vt:lpstr>
      <vt:lpstr>Wingdings 2</vt:lpstr>
      <vt:lpstr>Поток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Кирилл Киржаев</cp:lastModifiedBy>
  <cp:revision>84</cp:revision>
  <dcterms:created xsi:type="dcterms:W3CDTF">2020-01-23T11:46:37Z</dcterms:created>
  <dcterms:modified xsi:type="dcterms:W3CDTF">2022-11-22T16:36:55Z</dcterms:modified>
</cp:coreProperties>
</file>