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78" r:id="rId3"/>
    <p:sldId id="269" r:id="rId4"/>
    <p:sldId id="307" r:id="rId5"/>
    <p:sldId id="272" r:id="rId6"/>
    <p:sldId id="308" r:id="rId7"/>
    <p:sldId id="322" r:id="rId8"/>
    <p:sldId id="267" r:id="rId9"/>
    <p:sldId id="337" r:id="rId10"/>
    <p:sldId id="335" r:id="rId11"/>
    <p:sldId id="309" r:id="rId12"/>
    <p:sldId id="330" r:id="rId13"/>
    <p:sldId id="366" r:id="rId14"/>
    <p:sldId id="338" r:id="rId15"/>
    <p:sldId id="339" r:id="rId16"/>
    <p:sldId id="370" r:id="rId17"/>
    <p:sldId id="345" r:id="rId18"/>
    <p:sldId id="320" r:id="rId19"/>
    <p:sldId id="348" r:id="rId20"/>
    <p:sldId id="325" r:id="rId21"/>
    <p:sldId id="264" r:id="rId22"/>
    <p:sldId id="346" r:id="rId23"/>
    <p:sldId id="281" r:id="rId24"/>
    <p:sldId id="332" r:id="rId25"/>
    <p:sldId id="277" r:id="rId26"/>
    <p:sldId id="368" r:id="rId27"/>
    <p:sldId id="326" r:id="rId28"/>
    <p:sldId id="351" r:id="rId29"/>
    <p:sldId id="327" r:id="rId30"/>
    <p:sldId id="349" r:id="rId31"/>
    <p:sldId id="352" r:id="rId32"/>
    <p:sldId id="328" r:id="rId33"/>
    <p:sldId id="329" r:id="rId34"/>
    <p:sldId id="275" r:id="rId35"/>
    <p:sldId id="369" r:id="rId36"/>
    <p:sldId id="361" r:id="rId37"/>
    <p:sldId id="357" r:id="rId38"/>
    <p:sldId id="284" r:id="rId39"/>
    <p:sldId id="285" r:id="rId40"/>
    <p:sldId id="355" r:id="rId41"/>
    <p:sldId id="359" r:id="rId42"/>
    <p:sldId id="356" r:id="rId43"/>
    <p:sldId id="302" r:id="rId44"/>
    <p:sldId id="371" r:id="rId45"/>
    <p:sldId id="362" r:id="rId46"/>
    <p:sldId id="287" r:id="rId47"/>
    <p:sldId id="363" r:id="rId48"/>
    <p:sldId id="344" r:id="rId49"/>
    <p:sldId id="340" r:id="rId50"/>
    <p:sldId id="341" r:id="rId51"/>
    <p:sldId id="292" r:id="rId52"/>
    <p:sldId id="365" r:id="rId53"/>
    <p:sldId id="367" r:id="rId54"/>
    <p:sldId id="33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5000"/>
    <a:srgbClr val="0000FF"/>
    <a:srgbClr val="006600"/>
    <a:srgbClr val="EBFEE8"/>
    <a:srgbClr val="CCFFCC"/>
    <a:srgbClr val="CCFF99"/>
    <a:srgbClr val="0033CC"/>
    <a:srgbClr val="150688"/>
    <a:srgbClr val="99AFD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4660"/>
  </p:normalViewPr>
  <p:slideViewPr>
    <p:cSldViewPr>
      <p:cViewPr>
        <p:scale>
          <a:sx n="75" d="100"/>
          <a:sy n="75" d="100"/>
        </p:scale>
        <p:origin x="-12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7EE8C-5743-4C7B-BAF6-E9B127705966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003D5-C9C4-4891-A546-BEC77F7B623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11000"/>
              </a:srgbClr>
            </a:gs>
            <a:gs pos="50000">
              <a:srgbClr val="9CB86E">
                <a:alpha val="20000"/>
              </a:srgbClr>
            </a:gs>
            <a:gs pos="100000">
              <a:srgbClr val="92D050">
                <a:alpha val="81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EFC8-0C3D-4508-B474-F4DCA79DC995}" type="datetimeFigureOut">
              <a:rPr lang="ru-RU" smtClean="0"/>
              <a:pPr/>
              <a:t>11.08.2020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30144-1542-4E70-A6E8-C8E51556EE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s86sar.schoolrm.ru/sveden/employees/10029/426653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844408" cy="86409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65512"/>
            <a:ext cx="5436096" cy="4392488"/>
          </a:xfrm>
        </p:spPr>
        <p:txBody>
          <a:bodyPr>
            <a:normAutofit fontScale="25000" lnSpcReduction="2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sz="5600" b="1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11.01.1969 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МГПИ им. М.Е</a:t>
            </a:r>
            <a:r>
              <a:rPr lang="en-US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Дефектология (олигофренопедагогика с дополнительной специальностью «Логопедия»).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72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учитель-логопед,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ДВС №042144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19.06.2000 г.</a:t>
            </a:r>
            <a:endParaRPr lang="ru-RU" sz="7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6" charset="0"/>
              </a:rPr>
              <a:t>34 года</a:t>
            </a:r>
            <a:endParaRPr lang="ru-RU" sz="7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24 года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sz="7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19.10.2015 г.</a:t>
            </a:r>
            <a:r>
              <a:rPr lang="ru-RU" sz="1800" dirty="0" smtClean="0"/>
              <a:t> </a:t>
            </a:r>
            <a:endParaRPr lang="ru-RU" sz="128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270843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/>
            <a:endParaRPr lang="ru-RU" altLang="ru-RU" sz="2400" b="1" i="1" dirty="0" smtClean="0">
              <a:solidFill>
                <a:srgbClr val="00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altLang="ru-RU" sz="6600" b="1" i="1" dirty="0" smtClean="0">
                <a:ln w="15875">
                  <a:solidFill>
                    <a:schemeClr val="bg1"/>
                  </a:solidFill>
                  <a:round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2800" b="1" dirty="0" smtClean="0">
                <a:solidFill>
                  <a:srgbClr val="003300"/>
                </a:solidFill>
                <a:latin typeface="Monotype Corsiva" pitchFamily="66" charset="0"/>
                <a:cs typeface="Times New Roman" pitchFamily="18" charset="0"/>
              </a:rPr>
              <a:t>Фадеевой </a:t>
            </a:r>
            <a:r>
              <a:rPr lang="ru-RU" altLang="ru-RU" sz="2800" b="1" dirty="0" err="1" smtClean="0">
                <a:solidFill>
                  <a:srgbClr val="003300"/>
                </a:solidFill>
                <a:latin typeface="Monotype Corsiva" pitchFamily="66" charset="0"/>
                <a:cs typeface="Times New Roman" pitchFamily="18" charset="0"/>
              </a:rPr>
              <a:t>Сании</a:t>
            </a:r>
            <a:r>
              <a:rPr lang="ru-RU" altLang="ru-RU" sz="2800" b="1" dirty="0" smtClean="0">
                <a:solidFill>
                  <a:srgbClr val="00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ru-RU" sz="2800" b="1" dirty="0" err="1" smtClean="0">
                <a:solidFill>
                  <a:srgbClr val="003300"/>
                </a:solidFill>
                <a:latin typeface="Monotype Corsiva" pitchFamily="66" charset="0"/>
                <a:cs typeface="Times New Roman" pitchFamily="18" charset="0"/>
              </a:rPr>
              <a:t>Хафисовны</a:t>
            </a:r>
            <a:r>
              <a:rPr lang="ru-RU" altLang="ru-RU" sz="2800" b="1" dirty="0" smtClean="0">
                <a:solidFill>
                  <a:srgbClr val="003300"/>
                </a:solidFill>
                <a:latin typeface="Monotype Corsiva" pitchFamily="66" charset="0"/>
                <a:cs typeface="Times New Roman" pitchFamily="18" charset="0"/>
              </a:rPr>
              <a:t> учителя-логопеда</a:t>
            </a:r>
          </a:p>
          <a:p>
            <a:pPr algn="ctr"/>
            <a:r>
              <a:rPr lang="ru-RU" altLang="ru-RU" sz="2800" b="1" dirty="0" smtClean="0">
                <a:solidFill>
                  <a:srgbClr val="003300"/>
                </a:solidFill>
                <a:latin typeface="Monotype Corsiva" pitchFamily="66" charset="0"/>
                <a:cs typeface="Times New Roman" pitchFamily="18" charset="0"/>
              </a:rPr>
              <a:t>МДОУ «Детский сад №86 комбинированного вида» г. о. Саранск</a:t>
            </a:r>
            <a:endParaRPr lang="ru-RU" altLang="ru-RU" sz="2800" b="1" dirty="0">
              <a:solidFill>
                <a:srgbClr val="00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D:\Портфолио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857496"/>
            <a:ext cx="2543182" cy="3799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Савина Н.В\гибдд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8547673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3077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Участие детей 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заочных олимпиадах,  открытых конкурсах, конференциях, выставках, турнирах, соревнованиях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6625" name="Picture 1" descr="E:\Справки новые аттестация\2020-02-14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73823"/>
            <a:ext cx="4143404" cy="5698449"/>
          </a:xfrm>
          <a:prstGeom prst="rect">
            <a:avLst/>
          </a:prstGeom>
          <a:noFill/>
        </p:spPr>
      </p:pic>
      <p:pic>
        <p:nvPicPr>
          <p:cNvPr id="26626" name="Picture 2" descr="E:\Справки новые аттестация\2020-02-14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01" y="847391"/>
            <a:ext cx="4162623" cy="5724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cnova\OneDrive\Рабочий стол\IMG_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167252" cy="5929330"/>
          </a:xfrm>
          <a:prstGeom prst="rect">
            <a:avLst/>
          </a:prstGeom>
          <a:noFill/>
        </p:spPr>
      </p:pic>
      <p:pic>
        <p:nvPicPr>
          <p:cNvPr id="21505" name="Picture 1" descr="F:\Справки новые аттестация\2020-02-17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98291"/>
            <a:ext cx="4273051" cy="587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Фадеева аттестация\Наставник Фаде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65" y="285728"/>
            <a:ext cx="4293387" cy="6072230"/>
          </a:xfrm>
          <a:prstGeom prst="rect">
            <a:avLst/>
          </a:prstGeom>
          <a:noFill/>
        </p:spPr>
      </p:pic>
      <p:pic>
        <p:nvPicPr>
          <p:cNvPr id="4101" name="Picture 5" descr="E:\Фадеева аттестация\Участни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209" y="285728"/>
            <a:ext cx="429338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nova\OneDrive\Рабочий стол\исправить\исправить\моя сем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204097" cy="5946763"/>
          </a:xfrm>
          <a:prstGeom prst="rect">
            <a:avLst/>
          </a:prstGeom>
          <a:noFill/>
        </p:spPr>
      </p:pic>
      <p:pic>
        <p:nvPicPr>
          <p:cNvPr id="20481" name="Picture 1" descr="E:\новый скан. 07.08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266510" cy="5867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cnova\OneDrive\Рабочий стол\исправить\исправить\косм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288" y="357166"/>
            <a:ext cx="4393803" cy="6215106"/>
          </a:xfrm>
          <a:prstGeom prst="rect">
            <a:avLst/>
          </a:prstGeom>
          <a:noFill/>
        </p:spPr>
      </p:pic>
      <p:pic>
        <p:nvPicPr>
          <p:cNvPr id="22531" name="Picture 3" descr="C:\Users\cnova\OneDrive\Рабочий стол\исправить\исправить\diplom_TK51132-086035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6" y="323857"/>
            <a:ext cx="4396416" cy="6218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новый скан. 07.08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253555" cy="5849941"/>
          </a:xfrm>
          <a:prstGeom prst="rect">
            <a:avLst/>
          </a:prstGeom>
          <a:noFill/>
        </p:spPr>
      </p:pic>
      <p:pic>
        <p:nvPicPr>
          <p:cNvPr id="87043" name="Picture 3" descr="E:\новый скан. 07.08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285877" cy="5894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0-01-15 1\1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46342" y="-779711"/>
            <a:ext cx="6179880" cy="8501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6. Наличие публикаций, включая интернет- публикации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226412"/>
            <a:ext cx="3532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Интернет-публикация: 3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3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уровень:1 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E:\Справки новые аттестация\2020-02-14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28604"/>
            <a:ext cx="4538565" cy="6241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F:\дипломы Фадеева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300590" cy="6072230"/>
          </a:xfrm>
          <a:prstGeom prst="rect">
            <a:avLst/>
          </a:prstGeom>
          <a:noFill/>
        </p:spPr>
      </p:pic>
      <p:pic>
        <p:nvPicPr>
          <p:cNvPr id="55300" name="Picture 4" descr="C:\Users\cnova\OneDrive\Рабочий стол\diplom_PM0-08945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90334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  <a:endParaRPr lang="ru-RU" sz="2000" dirty="0">
              <a:solidFill>
                <a:srgbClr val="00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https://ds86sar.schoolrm.ru/sveden/employees/10029/426653/ </a:t>
            </a:r>
            <a:r>
              <a:rPr lang="en-US" sz="2400" b="1" u="sng" dirty="0" smtClean="0">
                <a:solidFill>
                  <a:srgbClr val="0000FF"/>
                </a:solidFill>
              </a:rPr>
              <a:t>/</a:t>
            </a:r>
            <a:endParaRPr lang="ru-RU" sz="2400" b="1" u="sng" dirty="0">
              <a:solidFill>
                <a:srgbClr val="0000FF"/>
              </a:solidFill>
            </a:endParaRPr>
          </a:p>
        </p:txBody>
      </p:sp>
      <p:pic>
        <p:nvPicPr>
          <p:cNvPr id="33793" name="Picture 1" descr="C:\Users\Татьяна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8643966" cy="4859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дипломы Фадеева 1\фаде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759" y="428604"/>
            <a:ext cx="4192365" cy="5929354"/>
          </a:xfrm>
          <a:prstGeom prst="rect">
            <a:avLst/>
          </a:prstGeom>
          <a:noFill/>
        </p:spPr>
      </p:pic>
      <p:pic>
        <p:nvPicPr>
          <p:cNvPr id="4" name="Picture 2" descr="F:\дипломы Фадеева 1\svidetelstvo (1)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798" y="428604"/>
            <a:ext cx="4184482" cy="5918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C:\Users\cnova\Downloads\ilovepdf_pages-to-jpg (1)\№ 2 ЛУЧШИЕ ПРАКТИКИ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85728"/>
            <a:ext cx="4447717" cy="6286544"/>
          </a:xfrm>
          <a:prstGeom prst="rect">
            <a:avLst/>
          </a:prstGeom>
          <a:noFill/>
        </p:spPr>
      </p:pic>
      <p:pic>
        <p:nvPicPr>
          <p:cNvPr id="55302" name="Picture 6" descr="C:\Users\cnova\Downloads\ilovepdf_pages-to-jpg (1)\№ 2 ЛУЧШИЕ ПРАКТИКИ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878" y="296853"/>
            <a:ext cx="4427716" cy="6258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cnova\Downloads\ilovepdf_pages-to-jpg (1)\№ 2 ЛУЧШИЕ ПРАКТИКИ_page-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928958" cy="4143380"/>
          </a:xfrm>
          <a:prstGeom prst="rect">
            <a:avLst/>
          </a:prstGeom>
          <a:noFill/>
        </p:spPr>
      </p:pic>
      <p:pic>
        <p:nvPicPr>
          <p:cNvPr id="4" name="Picture 2" descr="C:\Users\cnova\Downloads\ilovepdf_pages-to-jpg (1)\№ 2 ЛУЧШИЕ ПРАКТИКИ_page-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214554"/>
            <a:ext cx="2786082" cy="4071966"/>
          </a:xfrm>
          <a:prstGeom prst="rect">
            <a:avLst/>
          </a:prstGeom>
          <a:noFill/>
        </p:spPr>
      </p:pic>
      <p:pic>
        <p:nvPicPr>
          <p:cNvPr id="61443" name="Picture 3" descr="C:\Users\cnova\OneDrive\Рабочий стол\№ 2 ЛУЧШИЕ ПРАКТИКИ_page-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857232"/>
            <a:ext cx="3000396" cy="434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cnova\OneDrive\Рабочий стол\Рецензия Фадеевой С. Х.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785794"/>
            <a:ext cx="4214842" cy="5958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4592900" y="428604"/>
          <a:ext cx="4396703" cy="6215106"/>
        </p:xfrm>
        <a:graphic>
          <a:graphicData uri="http://schemas.openxmlformats.org/presentationml/2006/ole">
            <p:oleObj spid="_x0000_s11268" name="Acrobat Document" r:id="rId3" imgW="5393880" imgH="7647840" progId="AcroExch.Document.DC">
              <p:embed/>
            </p:oleObj>
          </a:graphicData>
        </a:graphic>
      </p:graphicFrame>
      <p:pic>
        <p:nvPicPr>
          <p:cNvPr id="2" name="Picture 5" descr="C:\Users\cnova\OneDrive\Рабочий стол\Рецензия Федеевой С.Х.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5"/>
            <a:ext cx="4396365" cy="6215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285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28586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Уровень ДОО: 1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2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69" name="Picture 1" descr="F:\Справки новые аттестация\2020-02-17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4422"/>
            <a:ext cx="389573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правки новые аттестация\2020-02-17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519053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C:\Users\cnova\OneDrive\Рабочий стол\исправить\1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80" y="142852"/>
            <a:ext cx="4522529" cy="6500834"/>
          </a:xfrm>
          <a:prstGeom prst="rect">
            <a:avLst/>
          </a:prstGeom>
          <a:noFill/>
        </p:spPr>
      </p:pic>
      <p:pic>
        <p:nvPicPr>
          <p:cNvPr id="82945" name="Picture 1" descr="D:\2020-01-15 1\1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2628900" cy="3817938"/>
          </a:xfrm>
          <a:prstGeom prst="rect">
            <a:avLst/>
          </a:prstGeom>
          <a:noFill/>
        </p:spPr>
      </p:pic>
      <p:pic>
        <p:nvPicPr>
          <p:cNvPr id="5" name="Picture 2" descr="C:\Users\cnova\OneDrive\Рабочий стол\исправить\учитель-логопед фио.jpg"/>
          <p:cNvPicPr>
            <a:picLocks noChangeAspect="1" noChangeArrowheads="1"/>
          </p:cNvPicPr>
          <p:nvPr/>
        </p:nvPicPr>
        <p:blipFill>
          <a:blip r:embed="rId4" cstate="print"/>
          <a:srcRect r="49239"/>
          <a:stretch>
            <a:fillRect/>
          </a:stretch>
        </p:blipFill>
        <p:spPr bwMode="auto">
          <a:xfrm>
            <a:off x="6429388" y="3000372"/>
            <a:ext cx="2614876" cy="3744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nova\OneDrive\Рабочий стол\1 002.jpg"/>
          <p:cNvPicPr>
            <a:picLocks noChangeAspect="1" noChangeArrowheads="1"/>
          </p:cNvPicPr>
          <p:nvPr/>
        </p:nvPicPr>
        <p:blipFill>
          <a:blip r:embed="rId2" cstate="print"/>
          <a:srcRect l="7716"/>
          <a:stretch>
            <a:fillRect/>
          </a:stretch>
        </p:blipFill>
        <p:spPr bwMode="auto">
          <a:xfrm>
            <a:off x="4786314" y="214290"/>
            <a:ext cx="4272193" cy="6368238"/>
          </a:xfrm>
          <a:prstGeom prst="rect">
            <a:avLst/>
          </a:prstGeom>
          <a:noFill/>
        </p:spPr>
      </p:pic>
      <p:pic>
        <p:nvPicPr>
          <p:cNvPr id="6147" name="Picture 3" descr="E:\2020-01-15 1\1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49" y="214290"/>
            <a:ext cx="4621927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cnova\OneDrive\Рабочий стол\исправить\Scan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83042"/>
            <a:ext cx="4572032" cy="6460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7" name="Picture 1" descr="E:\Справки новые аттестация\2020-02-14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646" y="936621"/>
            <a:ext cx="4097742" cy="5635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C:\Users\cnova\OneDrive\Рабочий стол\без име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4928237" cy="6858000"/>
          </a:xfrm>
          <a:prstGeom prst="rect">
            <a:avLst/>
          </a:prstGeom>
          <a:noFill/>
        </p:spPr>
      </p:pic>
      <p:pic>
        <p:nvPicPr>
          <p:cNvPr id="4" name="Picture 2" descr="C:\Users\cnova\Downloads\ilovepdf_pages-to-jpg (3)\ОПЧ с добавлением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0"/>
            <a:ext cx="3214710" cy="4543770"/>
          </a:xfrm>
          <a:prstGeom prst="rect">
            <a:avLst/>
          </a:prstGeom>
          <a:noFill/>
        </p:spPr>
      </p:pic>
      <p:pic>
        <p:nvPicPr>
          <p:cNvPr id="5" name="Picture 3" descr="C:\Users\cnova\OneDrive\Рабочий стол\ОПЧ с добавлением_page-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940" y="2500306"/>
            <a:ext cx="3083060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cnova\OneDrive\Рабочий стол\исправить\Фадеева С. Х\00511_Фаде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2313" cy="6572272"/>
          </a:xfrm>
          <a:prstGeom prst="rect">
            <a:avLst/>
          </a:prstGeom>
          <a:noFill/>
        </p:spPr>
      </p:pic>
      <p:pic>
        <p:nvPicPr>
          <p:cNvPr id="77827" name="Picture 3" descr="C:\Users\cnova\OneDrive\Рабочий стол\исправить\Фадеева С. Х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7" y="0"/>
            <a:ext cx="2500329" cy="3620708"/>
          </a:xfrm>
          <a:prstGeom prst="rect">
            <a:avLst/>
          </a:prstGeom>
          <a:noFill/>
        </p:spPr>
      </p:pic>
      <p:pic>
        <p:nvPicPr>
          <p:cNvPr id="77828" name="Picture 4" descr="C:\Users\cnova\OneDrive\Рабочий стол\исправить\исправить\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516" y="2285992"/>
            <a:ext cx="3041484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C:\Users\cnova\OneDrive\Рабочий стол\фа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01100" cy="6393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cnova\OneDrive\Рабочий стол\исправить\1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429156" cy="3214710"/>
          </a:xfrm>
          <a:prstGeom prst="rect">
            <a:avLst/>
          </a:prstGeom>
          <a:noFill/>
        </p:spPr>
      </p:pic>
      <p:pic>
        <p:nvPicPr>
          <p:cNvPr id="50178" name="Picture 2" descr="C:\Users\cnova\OneDrive\Рабочий стол\исправить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3"/>
            <a:ext cx="4572032" cy="335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9. Проведение открытых занятий, мастер-классов, мероприятий (очно)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357430"/>
            <a:ext cx="3857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Уровень ДОО: 3</a:t>
            </a:r>
          </a:p>
          <a:p>
            <a:endParaRPr lang="en-US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</a:p>
        </p:txBody>
      </p:sp>
      <p:pic>
        <p:nvPicPr>
          <p:cNvPr id="6" name="Picture 1" descr="E:\новый скан. 07.08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500042"/>
            <a:ext cx="4415532" cy="60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E:\новый скан. 07.08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4325269" cy="5948569"/>
          </a:xfrm>
          <a:prstGeom prst="rect">
            <a:avLst/>
          </a:prstGeom>
          <a:noFill/>
        </p:spPr>
      </p:pic>
      <p:pic>
        <p:nvPicPr>
          <p:cNvPr id="86019" name="Picture 3" descr="E:\новый скан. 07.08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943" y="428604"/>
            <a:ext cx="4325238" cy="5948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F:\св справки\Спра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962" y="553762"/>
            <a:ext cx="4194318" cy="5885128"/>
          </a:xfrm>
          <a:prstGeom prst="rect">
            <a:avLst/>
          </a:prstGeom>
          <a:noFill/>
        </p:spPr>
      </p:pic>
      <p:pic>
        <p:nvPicPr>
          <p:cNvPr id="74754" name="Picture 2" descr="F:\св справки\Благодар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9675"/>
            <a:ext cx="4165084" cy="5949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cnova\OneDrive\Рабочий стол\исправить\Фадеева С. Х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43404" cy="6330312"/>
          </a:xfrm>
          <a:prstGeom prst="rect">
            <a:avLst/>
          </a:prstGeom>
          <a:noFill/>
        </p:spPr>
      </p:pic>
      <p:pic>
        <p:nvPicPr>
          <p:cNvPr id="3" name="Picture 1" descr="C:\Users\cnova\OneDrive\Рабочий стол\исправить\исправить\Фадеев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213617"/>
            <a:ext cx="4429156" cy="3358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10. Наставничество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1" name="Picture 1" descr="E:\Справки новые аттестация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136" y="571480"/>
            <a:ext cx="446712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11. 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E:\Справки новые аттестация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71690" cy="5599820"/>
          </a:xfrm>
          <a:prstGeom prst="rect">
            <a:avLst/>
          </a:prstGeom>
          <a:noFill/>
        </p:spPr>
      </p:pic>
      <p:pic>
        <p:nvPicPr>
          <p:cNvPr id="5" name="Picture 1" descr="E:\Справки новые аттестация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4097725" cy="5635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cnova\OneDrive\Рабочий стол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14356"/>
            <a:ext cx="4357442" cy="5992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E:\Справки новые аттестация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37951"/>
            <a:ext cx="4429156" cy="6091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C:\Users\cnova\OneDrive\Рабочий стол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428313" cy="6072230"/>
          </a:xfrm>
          <a:prstGeom prst="rect">
            <a:avLst/>
          </a:prstGeom>
          <a:noFill/>
        </p:spPr>
      </p:pic>
      <p:pic>
        <p:nvPicPr>
          <p:cNvPr id="67588" name="Picture 4" descr="C:\Users\cnova\OneDrive\Рабочий стол\исправить\Фадеева С. Х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70" y="357166"/>
            <a:ext cx="4357686" cy="6107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4856857" cy="6858000"/>
        </p:xfrm>
        <a:graphic>
          <a:graphicData uri="http://schemas.openxmlformats.org/presentationml/2006/ole">
            <p:oleObj spid="_x0000_s68610" name="Acrobat Document" r:id="rId3" imgW="5412240" imgH="7665840" progId="AcroExch.Document.DC">
              <p:embed/>
            </p:oleObj>
          </a:graphicData>
        </a:graphic>
      </p:graphicFrame>
      <p:pic>
        <p:nvPicPr>
          <p:cNvPr id="12291" name="Picture 3" descr="C:\Users\cnova\OneDrive\Рабочий стол\2634 О создании ГЭК (2020) (pdf.io) (pdf.io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0"/>
            <a:ext cx="3034928" cy="4286256"/>
          </a:xfrm>
          <a:prstGeom prst="rect">
            <a:avLst/>
          </a:prstGeom>
          <a:noFill/>
        </p:spPr>
      </p:pic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6115042" y="2571739"/>
          <a:ext cx="3028958" cy="4286261"/>
        </p:xfrm>
        <a:graphic>
          <a:graphicData uri="http://schemas.openxmlformats.org/presentationml/2006/ole">
            <p:oleObj spid="_x0000_s68611" name="Acrobat Document" r:id="rId5" imgW="5668166" imgH="801904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E:\Новая папка\img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058639" cy="6858000"/>
          </a:xfrm>
          <a:prstGeom prst="rect">
            <a:avLst/>
          </a:prstGeom>
          <a:noFill/>
        </p:spPr>
      </p:pic>
      <p:pic>
        <p:nvPicPr>
          <p:cNvPr id="79877" name="Picture 5" descr="E:\Новая папка\img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-1"/>
            <a:ext cx="2714643" cy="3739583"/>
          </a:xfrm>
          <a:prstGeom prst="rect">
            <a:avLst/>
          </a:prstGeom>
          <a:noFill/>
        </p:spPr>
      </p:pic>
      <p:pic>
        <p:nvPicPr>
          <p:cNvPr id="79878" name="Picture 6" descr="E:\Новая папка\img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7093" y="3349485"/>
            <a:ext cx="2546907" cy="3508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:\новый скан. 07.08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648943" cy="6393721"/>
          </a:xfrm>
          <a:prstGeom prst="rect">
            <a:avLst/>
          </a:prstGeom>
          <a:noFill/>
        </p:spPr>
      </p:pic>
      <p:pic>
        <p:nvPicPr>
          <p:cNvPr id="88067" name="Picture 3" descr="E:\новый скан. 07.08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52"/>
            <a:ext cx="2682174" cy="3688810"/>
          </a:xfrm>
          <a:prstGeom prst="rect">
            <a:avLst/>
          </a:prstGeom>
          <a:noFill/>
        </p:spPr>
      </p:pic>
      <p:pic>
        <p:nvPicPr>
          <p:cNvPr id="88068" name="Picture 4" descr="E:\новый скан. 07.08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14620"/>
            <a:ext cx="2747198" cy="3778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nova\OneDrive\Рабочий стол\исправить\в п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295756" cy="6143668"/>
          </a:xfrm>
          <a:prstGeom prst="rect">
            <a:avLst/>
          </a:prstGeom>
          <a:noFill/>
        </p:spPr>
      </p:pic>
      <p:pic>
        <p:nvPicPr>
          <p:cNvPr id="86018" name="Picture 2" descr="F:\1 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406095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12. Участие педагога в профессиональных конкурсах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аттестация документы сканер\Сканер\МРИО Влюбленные в чтение группа12 2018 фев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642918"/>
            <a:ext cx="4230366" cy="5981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дипломы Фадеева 1\Attachments_svetik.belorunova@mail.ru_2020-01-15_14-08-59\Фадеева 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603784" cy="5986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cnova\OneDrive\Рабочий стол\diplom_KP54534-08883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5683" y="214290"/>
            <a:ext cx="4395473" cy="6215106"/>
          </a:xfrm>
          <a:prstGeom prst="rect">
            <a:avLst/>
          </a:prstGeom>
          <a:noFill/>
        </p:spPr>
      </p:pic>
      <p:pic>
        <p:nvPicPr>
          <p:cNvPr id="55299" name="Picture 3" descr="C:\Users\cnova\OneDrive\Рабочий стол\diplom_KP54534-088835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14290"/>
            <a:ext cx="4366848" cy="6176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nova\OneDrive\Рабочий стол\diplom_KP51632-086032(1)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85728"/>
            <a:ext cx="4440897" cy="6281722"/>
          </a:xfrm>
          <a:prstGeom prst="rect">
            <a:avLst/>
          </a:prstGeom>
          <a:noFill/>
        </p:spPr>
      </p:pic>
      <p:pic>
        <p:nvPicPr>
          <p:cNvPr id="59394" name="Picture 2" descr="C:\Users\cnova\OneDrive\Рабочий стол\diplom_KP51632-086032(1)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885" y="285728"/>
            <a:ext cx="4452709" cy="629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E:\Справки новые аттестация\2020-02-14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4" y="571479"/>
            <a:ext cx="4214840" cy="5796695"/>
          </a:xfrm>
          <a:prstGeom prst="rect">
            <a:avLst/>
          </a:prstGeom>
          <a:noFill/>
        </p:spPr>
      </p:pic>
      <p:pic>
        <p:nvPicPr>
          <p:cNvPr id="32770" name="Picture 2" descr="C:\Users\cnova\OneDrive\Рабочий стол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420741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Фадеева аттестация\фадее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71480"/>
            <a:ext cx="4294939" cy="5715040"/>
          </a:xfrm>
          <a:prstGeom prst="rect">
            <a:avLst/>
          </a:prstGeom>
          <a:noFill/>
        </p:spPr>
      </p:pic>
      <p:pic>
        <p:nvPicPr>
          <p:cNvPr id="3" name="Picture 2" descr="F:\дипломы Фадеева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045975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4" name="Picture 2" descr="F:\св справки\Благодарственное_Фаде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4260363" cy="5929354"/>
          </a:xfrm>
          <a:prstGeom prst="rect">
            <a:avLst/>
          </a:prstGeom>
          <a:noFill/>
        </p:spPr>
      </p:pic>
      <p:pic>
        <p:nvPicPr>
          <p:cNvPr id="5" name="Picture 2" descr="E:\Савина Н.В\профсоюз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51905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аттестация документы сканер\Сканер\76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07411" cy="5786478"/>
          </a:xfrm>
          <a:prstGeom prst="rect">
            <a:avLst/>
          </a:prstGeom>
          <a:noFill/>
        </p:spPr>
      </p:pic>
      <p:pic>
        <p:nvPicPr>
          <p:cNvPr id="3" name="Picture 2" descr="F:\1 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370" y="428604"/>
            <a:ext cx="4162878" cy="5726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дипломы Фадеева 1\Attachments_svetik.belorunova@mail.ru_2020-01-15_14-08-59\Фадеева С.Х. 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11" y="428604"/>
            <a:ext cx="8521869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Савина Н.В\Благодарность хра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311298" cy="5929354"/>
          </a:xfrm>
          <a:prstGeom prst="rect">
            <a:avLst/>
          </a:prstGeom>
          <a:noFill/>
        </p:spPr>
      </p:pic>
      <p:pic>
        <p:nvPicPr>
          <p:cNvPr id="3" name="Picture 3" descr="E:\Савина Н.В\876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312039" cy="5930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 инновационной (экспериментальной) деятельности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500042"/>
            <a:ext cx="4415184" cy="6072230"/>
          </a:xfrm>
          <a:prstGeom prst="rect">
            <a:avLst/>
          </a:prstGeom>
          <a:noFill/>
        </p:spPr>
      </p:pic>
      <p:pic>
        <p:nvPicPr>
          <p:cNvPr id="22530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415183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E:\Аттестация Фадеева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32" y="285728"/>
            <a:ext cx="4345188" cy="6143668"/>
          </a:xfrm>
          <a:prstGeom prst="rect">
            <a:avLst/>
          </a:prstGeom>
          <a:noFill/>
        </p:spPr>
      </p:pic>
      <p:pic>
        <p:nvPicPr>
          <p:cNvPr id="3" name="Picture 1" descr="E:\Справки новые аттестация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028" y="285728"/>
            <a:ext cx="446712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Справки новые аттестация\2020-02-14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790" y="142852"/>
            <a:ext cx="4778788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cnova\OneDrive\Рабочий стол\исправить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8850166" cy="590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1975</TotalTime>
  <Words>293</Words>
  <Application>Microsoft Office PowerPoint</Application>
  <PresentationFormat>Экран (4:3)</PresentationFormat>
  <Paragraphs>53</Paragraphs>
  <Slides>54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 Office</vt:lpstr>
      <vt:lpstr>Acrobat Document</vt:lpstr>
      <vt:lpstr>  </vt:lpstr>
      <vt:lpstr>Представление инновационного педагогического опыта на сайте  МДОУ «Детский сад №86 комбинированного вида»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Ксения</dc:creator>
  <cp:lastModifiedBy>Татьяна</cp:lastModifiedBy>
  <cp:revision>337</cp:revision>
  <dcterms:created xsi:type="dcterms:W3CDTF">2016-11-10T14:36:37Z</dcterms:created>
  <dcterms:modified xsi:type="dcterms:W3CDTF">2020-08-11T07:49:25Z</dcterms:modified>
</cp:coreProperties>
</file>