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7" r:id="rId2"/>
    <p:sldId id="268" r:id="rId3"/>
    <p:sldId id="269" r:id="rId4"/>
    <p:sldId id="270" r:id="rId5"/>
    <p:sldId id="311" r:id="rId6"/>
    <p:sldId id="271" r:id="rId7"/>
    <p:sldId id="272" r:id="rId8"/>
    <p:sldId id="273" r:id="rId9"/>
    <p:sldId id="274" r:id="rId10"/>
    <p:sldId id="275" r:id="rId11"/>
    <p:sldId id="309" r:id="rId12"/>
    <p:sldId id="276" r:id="rId13"/>
    <p:sldId id="277" r:id="rId14"/>
    <p:sldId id="279" r:id="rId15"/>
    <p:sldId id="303" r:id="rId16"/>
    <p:sldId id="280" r:id="rId17"/>
    <p:sldId id="312" r:id="rId18"/>
    <p:sldId id="310" r:id="rId19"/>
    <p:sldId id="281" r:id="rId20"/>
    <p:sldId id="282" r:id="rId21"/>
    <p:sldId id="283" r:id="rId22"/>
    <p:sldId id="302" r:id="rId23"/>
    <p:sldId id="285" r:id="rId24"/>
    <p:sldId id="305" r:id="rId25"/>
    <p:sldId id="306" r:id="rId26"/>
    <p:sldId id="287" r:id="rId27"/>
    <p:sldId id="288" r:id="rId28"/>
    <p:sldId id="289" r:id="rId29"/>
    <p:sldId id="307" r:id="rId30"/>
    <p:sldId id="290" r:id="rId31"/>
    <p:sldId id="291" r:id="rId32"/>
    <p:sldId id="292" r:id="rId33"/>
    <p:sldId id="294" r:id="rId34"/>
    <p:sldId id="293" r:id="rId35"/>
    <p:sldId id="296" r:id="rId36"/>
    <p:sldId id="295" r:id="rId37"/>
    <p:sldId id="308" r:id="rId38"/>
    <p:sldId id="297" r:id="rId39"/>
    <p:sldId id="298" r:id="rId40"/>
    <p:sldId id="299" r:id="rId41"/>
    <p:sldId id="300" r:id="rId42"/>
    <p:sldId id="301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53" autoAdjust="0"/>
  </p:normalViewPr>
  <p:slideViewPr>
    <p:cSldViewPr snapToGrid="0" showGuides="1">
      <p:cViewPr varScale="1">
        <p:scale>
          <a:sx n="55" d="100"/>
          <a:sy n="55" d="100"/>
        </p:scale>
        <p:origin x="108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5894D-4B23-4446-9BA9-6A2C6F1F0107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9625D-0D1A-4917-BBE0-71E6F9A4A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6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9625D-0D1A-4917-BBE0-71E6F9A4A69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51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7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5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9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1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7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7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DC9B-B9AB-4E6D-818C-63481D266B25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3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sar.schoolrm.ru/sveden/employees/25188/237445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4"/>
            <a:ext cx="10978661" cy="1815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Захаровой Валентины Викторовны,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«Центр развития ребенка – детский сад № 7»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4509" y="2236951"/>
            <a:ext cx="8282352" cy="439840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latin typeface="Times New Roman" panose="02020603050405020304" pitchFamily="18" charset="0"/>
                <a:cs typeface="Times New Roman" pitchFamily="18" charset="0"/>
              </a:rPr>
              <a:t>Дата рождения: </a:t>
            </a:r>
            <a:r>
              <a:rPr lang="ru-RU" sz="1900" i="1" dirty="0">
                <a:latin typeface="Times New Roman" pitchFamily="18" charset="0"/>
                <a:cs typeface="Times New Roman" pitchFamily="18" charset="0"/>
              </a:rPr>
              <a:t>05.01.1981г.</a:t>
            </a:r>
          </a:p>
          <a:p>
            <a:pPr marL="0" indent="0"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900" i="1" dirty="0">
                <a:latin typeface="Times New Roman" pitchFamily="18" charset="0"/>
                <a:cs typeface="Times New Roman" pitchFamily="18" charset="0"/>
              </a:rPr>
              <a:t>Мордовский государственный педагогический институт имени М.П. Евсевьева</a:t>
            </a:r>
          </a:p>
          <a:p>
            <a:pPr marL="0" indent="0"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9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r>
              <a:rPr lang="ru-RU" sz="1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учитель-логопед</a:t>
            </a:r>
            <a:endParaRPr lang="ru-RU" sz="19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ДВС 1157927</a:t>
            </a:r>
            <a:endParaRPr lang="ru-RU" sz="19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Дата выдачи:</a:t>
            </a: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июня 2003 года</a:t>
            </a:r>
            <a:endParaRPr lang="ru-RU" sz="1900" b="1" i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None/>
            </a:pP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sz="1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«Мордовский государственный педагогический институт имени М.Е. Евсевьева»</a:t>
            </a:r>
            <a:endParaRPr lang="ru-RU" sz="19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None/>
            </a:pP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19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None/>
            </a:pP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19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132403840161</a:t>
            </a:r>
          </a:p>
          <a:p>
            <a:pPr marL="0" lvl="0" indent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None/>
            </a:pPr>
            <a:r>
              <a:rPr lang="ru-RU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сентября 2016 года</a:t>
            </a:r>
          </a:p>
          <a:p>
            <a:pPr marL="0" indent="0"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marL="0" indent="0"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900" i="1" dirty="0"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marL="0" indent="0"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sz="1900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1900" b="1" i="1" dirty="0"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20.02.2018 приказ №143</a:t>
            </a:r>
            <a:endParaRPr lang="ru-RU" sz="19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0" y="2236951"/>
            <a:ext cx="2932269" cy="43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83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538" y="615462"/>
            <a:ext cx="10972800" cy="55567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Международный уровень: 6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Международный сборник педагогических публикаций «Буква»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грамматического строя речи у детей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Международное сетевое издание «Солнечный свет»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Методическая разработка «Как научить детей играть в шашки»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Российский уровень: 5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Всероссийский педагогический электронный журнал образовательного портала «Просвещение»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Дополнительная образовательная программа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Познавайка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уровень: 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Журнал «Народное образование Республики Мордовия»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Применение инновационных технологий для речевого развития детей дошкольного возраста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76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4595446" cy="61469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/>
          <a:stretch/>
        </p:blipFill>
        <p:spPr>
          <a:xfrm>
            <a:off x="6096000" y="365124"/>
            <a:ext cx="4622298" cy="614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3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6" y="700209"/>
            <a:ext cx="3730678" cy="544173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81" y="1143867"/>
            <a:ext cx="6443977" cy="45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3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6" y="868851"/>
            <a:ext cx="3649772" cy="512029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68" y="868850"/>
            <a:ext cx="3544479" cy="5120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38" y="868850"/>
            <a:ext cx="3723056" cy="512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7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66218"/>
            <a:ext cx="107442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конкурсах, выставках, турнирах,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соревнованиях, акциях, фестивалях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2435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62" y="543047"/>
            <a:ext cx="4167553" cy="563561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94" y="543047"/>
            <a:ext cx="4084843" cy="5617862"/>
          </a:xfrm>
        </p:spPr>
      </p:pic>
    </p:spTree>
    <p:extLst>
      <p:ext uri="{BB962C8B-B14F-4D97-AF65-F5344CB8AC3E}">
        <p14:creationId xmlns:p14="http://schemas.microsoft.com/office/powerpoint/2010/main" val="2242710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22" y="343890"/>
            <a:ext cx="4233155" cy="613310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23" y="343890"/>
            <a:ext cx="4377892" cy="617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56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94" y="607693"/>
            <a:ext cx="3930452" cy="5642613"/>
          </a:xfrm>
        </p:spPr>
      </p:pic>
    </p:spTree>
    <p:extLst>
      <p:ext uri="{BB962C8B-B14F-4D97-AF65-F5344CB8AC3E}">
        <p14:creationId xmlns:p14="http://schemas.microsoft.com/office/powerpoint/2010/main" val="3004428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14" y="365124"/>
            <a:ext cx="4216350" cy="59125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86" y="407824"/>
            <a:ext cx="4268093" cy="586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03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477" y="226426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61639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38" y="2472714"/>
            <a:ext cx="10855569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https://ds7sar.schoolrm.ru/sveden/employees/25188/237445/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362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9" y="912812"/>
            <a:ext cx="3614278" cy="50323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72" y="912812"/>
            <a:ext cx="3343587" cy="5032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84" y="862104"/>
            <a:ext cx="3758675" cy="506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1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92" y="2103437"/>
            <a:ext cx="10773508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079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42" y="572294"/>
            <a:ext cx="4278273" cy="58838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76" y="572294"/>
            <a:ext cx="4278274" cy="588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43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1" y="438689"/>
            <a:ext cx="4348612" cy="59806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9315" y="0"/>
            <a:ext cx="5041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11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5" y="392296"/>
            <a:ext cx="4219079" cy="60788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9901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84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6" y="242033"/>
            <a:ext cx="4542692" cy="62475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1873" y="243657"/>
            <a:ext cx="4549930" cy="66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3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399" y="2440110"/>
            <a:ext cx="9032631" cy="2026381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07239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r="2785" b="2921"/>
          <a:stretch/>
        </p:blipFill>
        <p:spPr>
          <a:xfrm>
            <a:off x="6861486" y="235214"/>
            <a:ext cx="4451969" cy="620075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22" y="235214"/>
            <a:ext cx="4508677" cy="620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44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958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04279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72" y="788132"/>
            <a:ext cx="4009656" cy="5657574"/>
          </a:xfrm>
        </p:spPr>
      </p:pic>
    </p:spTree>
    <p:extLst>
      <p:ext uri="{BB962C8B-B14F-4D97-AF65-F5344CB8AC3E}">
        <p14:creationId xmlns:p14="http://schemas.microsoft.com/office/powerpoint/2010/main" val="40017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97" y="577117"/>
            <a:ext cx="3618118" cy="51730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19" y="577115"/>
            <a:ext cx="3553967" cy="51730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3" y="577114"/>
            <a:ext cx="3511335" cy="51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0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4046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704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76" y="475584"/>
            <a:ext cx="4387761" cy="620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95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969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воспитанниками: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02349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94" y="665040"/>
            <a:ext cx="3649431" cy="52609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4" y="665040"/>
            <a:ext cx="3603975" cy="5260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1" y="665040"/>
            <a:ext cx="3651461" cy="526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9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4223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670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87" y="474784"/>
            <a:ext cx="4204852" cy="57829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16" y="474785"/>
            <a:ext cx="4204853" cy="57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06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139" y="2103437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340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32" y="607976"/>
            <a:ext cx="4295859" cy="5908071"/>
          </a:xfrm>
        </p:spPr>
      </p:pic>
    </p:spTree>
    <p:extLst>
      <p:ext uri="{BB962C8B-B14F-4D97-AF65-F5344CB8AC3E}">
        <p14:creationId xmlns:p14="http://schemas.microsoft.com/office/powerpoint/2010/main" val="3793468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44011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97964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0" y="594702"/>
            <a:ext cx="4216821" cy="596477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32" y="594702"/>
            <a:ext cx="4112560" cy="587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7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672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860423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416" y="2545618"/>
            <a:ext cx="10398369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41637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082" y="558754"/>
            <a:ext cx="3847758" cy="534951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14" y="558754"/>
            <a:ext cx="4016566" cy="54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72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18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14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7947" y="549792"/>
            <a:ext cx="4028621" cy="55405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93" y="561871"/>
            <a:ext cx="4271202" cy="58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4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82" y="722679"/>
            <a:ext cx="3444034" cy="47365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13" y="721640"/>
            <a:ext cx="3444035" cy="47365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45" y="721640"/>
            <a:ext cx="3444791" cy="47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08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939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6922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7" y="496724"/>
            <a:ext cx="4422206" cy="608183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83" y="496724"/>
            <a:ext cx="4390671" cy="603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0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69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61946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300</Words>
  <Application>Microsoft Office PowerPoint</Application>
  <PresentationFormat>Широкоэкранный</PresentationFormat>
  <Paragraphs>43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Тема Office</vt:lpstr>
      <vt:lpstr>Министерство образования Республики Мордовия  Портфолио Захаровой Валентины Викторовны,  воспитателя МАДОУ «Центр развития ребенка – детский сад № 7»</vt:lpstr>
      <vt:lpstr>https://ds7sar.schoolrm.ru/sveden/employees/25188/237445/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2. Наставничество</vt:lpstr>
      <vt:lpstr>Презентация PowerPoint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конкурсах, выставках, турнирах,  соревнованиях, акциях, фестивалях 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 методических пособий </vt:lpstr>
      <vt:lpstr>Презентация PowerPoint</vt:lpstr>
      <vt:lpstr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 мастер – классов, мероприятий </vt:lpstr>
      <vt:lpstr>Презентация PowerPoint</vt:lpstr>
      <vt:lpstr>8. Экспертная деятельность</vt:lpstr>
      <vt:lpstr>Презентация PowerPoint</vt:lpstr>
      <vt:lpstr>9. Общественно-педагогическая активность педагога: участие в комиссиях, педагогических сообществах, в жюри конкурсов </vt:lpstr>
      <vt:lpstr>Презентация PowerPoint</vt:lpstr>
      <vt:lpstr>10. Позитивные результаты работы с воспитанниками: </vt:lpstr>
      <vt:lpstr>Презентация PowerPoint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конкурсах.</vt:lpstr>
      <vt:lpstr>Презентация PowerPoint</vt:lpstr>
      <vt:lpstr>14. Награды и поощрения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36</cp:revision>
  <dcterms:created xsi:type="dcterms:W3CDTF">2020-01-09T17:59:46Z</dcterms:created>
  <dcterms:modified xsi:type="dcterms:W3CDTF">2020-03-02T11:41:13Z</dcterms:modified>
</cp:coreProperties>
</file>