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8" r:id="rId1"/>
  </p:sldMasterIdLst>
  <p:sldIdLst>
    <p:sldId id="257" r:id="rId2"/>
    <p:sldId id="259" r:id="rId3"/>
    <p:sldId id="348" r:id="rId4"/>
    <p:sldId id="408" r:id="rId5"/>
    <p:sldId id="317" r:id="rId6"/>
    <p:sldId id="261" r:id="rId7"/>
    <p:sldId id="376" r:id="rId8"/>
    <p:sldId id="292" r:id="rId9"/>
    <p:sldId id="374" r:id="rId10"/>
    <p:sldId id="264" r:id="rId11"/>
    <p:sldId id="403" r:id="rId12"/>
    <p:sldId id="318" r:id="rId13"/>
    <p:sldId id="269" r:id="rId14"/>
    <p:sldId id="402" r:id="rId15"/>
    <p:sldId id="404" r:id="rId16"/>
    <p:sldId id="405" r:id="rId17"/>
    <p:sldId id="275" r:id="rId18"/>
    <p:sldId id="354" r:id="rId19"/>
    <p:sldId id="319" r:id="rId20"/>
    <p:sldId id="278" r:id="rId21"/>
    <p:sldId id="401" r:id="rId22"/>
    <p:sldId id="279" r:id="rId23"/>
    <p:sldId id="397" r:id="rId24"/>
    <p:sldId id="282" r:id="rId25"/>
    <p:sldId id="283" r:id="rId26"/>
    <p:sldId id="330" r:id="rId27"/>
    <p:sldId id="406" r:id="rId28"/>
    <p:sldId id="396" r:id="rId29"/>
    <p:sldId id="285" r:id="rId30"/>
    <p:sldId id="394" r:id="rId31"/>
    <p:sldId id="288" r:id="rId32"/>
    <p:sldId id="379" r:id="rId33"/>
    <p:sldId id="411" r:id="rId34"/>
    <p:sldId id="309" r:id="rId35"/>
    <p:sldId id="386" r:id="rId36"/>
    <p:sldId id="41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0EB87AB-7DB0-4EF2-9D21-F8210F2BB476}">
          <p14:sldIdLst>
            <p14:sldId id="257"/>
            <p14:sldId id="259"/>
            <p14:sldId id="348"/>
            <p14:sldId id="408"/>
            <p14:sldId id="317"/>
            <p14:sldId id="261"/>
            <p14:sldId id="376"/>
            <p14:sldId id="292"/>
            <p14:sldId id="374"/>
            <p14:sldId id="264"/>
            <p14:sldId id="403"/>
            <p14:sldId id="318"/>
            <p14:sldId id="269"/>
            <p14:sldId id="402"/>
            <p14:sldId id="404"/>
            <p14:sldId id="405"/>
            <p14:sldId id="275"/>
            <p14:sldId id="354"/>
            <p14:sldId id="319"/>
            <p14:sldId id="278"/>
            <p14:sldId id="401"/>
            <p14:sldId id="279"/>
            <p14:sldId id="397"/>
            <p14:sldId id="282"/>
            <p14:sldId id="283"/>
            <p14:sldId id="330"/>
            <p14:sldId id="406"/>
            <p14:sldId id="396"/>
            <p14:sldId id="285"/>
            <p14:sldId id="394"/>
            <p14:sldId id="288"/>
            <p14:sldId id="379"/>
            <p14:sldId id="411"/>
            <p14:sldId id="309"/>
            <p14:sldId id="386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3975" autoAdjust="0"/>
  </p:normalViewPr>
  <p:slideViewPr>
    <p:cSldViewPr>
      <p:cViewPr varScale="1">
        <p:scale>
          <a:sx n="98" d="100"/>
          <a:sy n="98" d="100"/>
        </p:scale>
        <p:origin x="3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89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37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90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40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73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35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0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8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092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6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56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00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620688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ЖИДКОВА ЕЛЕНА АНАТОЛЬЕВНА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СТРУКТУРНОГО ПОДРАЗДЕЛЕНИЯ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«ДЕТСКИЙ САД №10 КОМБИНИРОВАННОГО ВИДА»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 САД «РАДУГА» КОМБИНИРОВАННОГО ВИДА» </a:t>
            </a: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РУЗАЕВСКОГО МУНИЦИПАЛЬНОГО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52936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12.05.1986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ГОУ ВПО МГПИ им. М.Е.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 «Учитель начальных классов и учитель музыки», специальность «Педагогика и методика начального образования» с доп. специальностью «Музыкальное образование», 2008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Профессиональная переподготовка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МРИО, программа «Педагогика и методика дошкольного образования» квалификация «воспитатель», 7.11.2017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лет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 работы в данной организации: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лет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квалификационной категории: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Дата последней аттестации: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14.05.2019г. , приказ №541 по МО РМ от 22.05.2019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1BADE0-98D2-F12B-3FB0-3DE10DADFB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648"/>
            <a:ext cx="2072188" cy="2441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0769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4.РЕЗУЛЬТАТЫ УЧАСТИЯ ВОСПИТАННИКОВ В : </a:t>
            </a:r>
          </a:p>
          <a:p>
            <a:pPr algn="ctr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конкурсах;</a:t>
            </a:r>
          </a:p>
          <a:p>
            <a:pPr algn="ctr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выставках;</a:t>
            </a:r>
          </a:p>
          <a:p>
            <a:pPr algn="ctr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турнирах;</a:t>
            </a:r>
          </a:p>
          <a:p>
            <a:pPr algn="ctr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соревнованиях;</a:t>
            </a:r>
          </a:p>
          <a:p>
            <a:pPr algn="ctr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акциях;</a:t>
            </a:r>
          </a:p>
          <a:p>
            <a:pPr algn="ctr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фестивалях</a:t>
            </a:r>
          </a:p>
          <a:p>
            <a:pPr algn="ctr">
              <a:buFontTx/>
              <a:buChar char="-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330342-696F-008A-DD43-4C3AD8439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95287"/>
            <a:ext cx="8572500" cy="6067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5. НАЛИЧИА АВТОРСКИХ ПРОГРАММ, МЕТОДИЧЕСКИХ ПОСОБИЙ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98884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6.ВЫСТУПЛЕНИЯ ПЕДАГОГА НА ЗАСЕДАНИЯХ  МЕТОДИЧЕСКИХ СОВЕТОВ, НАУЧНО-ПРАКТИЧЕСКИХ КОНФЕРЕНЦИЯХ, ПЕДАГОГИЧЕСКИХ ЧТЕНИЯХ , СЕМИНАРАХ, СЕКЦИЯХ, ФОРУМАХ,  РАДИОПЕРЕДАЧАХ (ОЧНО)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478785-BC9C-910E-80AB-E956C40736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892" y="0"/>
            <a:ext cx="49862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40B960-7F23-9ABE-23C5-32D523FCB7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0522" y="-1096585"/>
            <a:ext cx="6609206" cy="9090249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0EEC419-F908-2128-2BD4-19DADFFEA36E}"/>
              </a:ext>
            </a:extLst>
          </p:cNvPr>
          <p:cNvCxnSpPr/>
          <p:nvPr/>
        </p:nvCxnSpPr>
        <p:spPr>
          <a:xfrm>
            <a:off x="4572000" y="5877272"/>
            <a:ext cx="424847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3B9A3-D8A3-909B-9314-95E4CABFD5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720" y="-4514"/>
            <a:ext cx="4695279" cy="64578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982828-93FD-C6EC-BDB9-A3E3360D15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514"/>
            <a:ext cx="4695279" cy="645785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F2EB190-E182-83AD-D04B-FC16C52A6B17}"/>
              </a:ext>
            </a:extLst>
          </p:cNvPr>
          <p:cNvCxnSpPr/>
          <p:nvPr/>
        </p:nvCxnSpPr>
        <p:spPr>
          <a:xfrm>
            <a:off x="5148064" y="3429000"/>
            <a:ext cx="345638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B6A58C8-4C19-1153-BD48-F2583F851F88}"/>
              </a:ext>
            </a:extLst>
          </p:cNvPr>
          <p:cNvCxnSpPr/>
          <p:nvPr/>
        </p:nvCxnSpPr>
        <p:spPr>
          <a:xfrm>
            <a:off x="827584" y="1988840"/>
            <a:ext cx="37444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7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204864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7. ПРОВЕДЕНИЕ ОТКРЫТЫХ ЗАНЯТИЙ, МАСТЕР-КЛАССОВ, МЕРОПРИЯТИЙ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27DF6E-44A7-2A0B-D15C-36A4A7E3875B}"/>
              </a:ext>
            </a:extLst>
          </p:cNvPr>
          <p:cNvSpPr txBox="1"/>
          <p:nvPr/>
        </p:nvSpPr>
        <p:spPr>
          <a:xfrm>
            <a:off x="2339752" y="177281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таблица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A0C91-080E-A463-B88F-352EC077C5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892" y="0"/>
            <a:ext cx="49862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34888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8. ЭКСПЕРТНАЯ ДЕЯТЕЛЬНОСТЬ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204865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УЧАСТИЕ В ИННОВАЦИОННОЙ (ЭКСПЕРИМЕНТАЛЬНОЙ) ДЕЯТЕЛЬНОСТИ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24744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9. ОБЩЕСТВЕННО-ПЕДАГОГИЧЕСКАЯ АКТИВНОСТЬ ПЕДАГОГА: УЧАСТИЕ В КОМИССИЯХ, ПЕДАГОГИЧЕСКИХ СООБЩЕСТВАХ, В ЖЮРИ КОНКУРСОВ</a:t>
            </a:r>
          </a:p>
          <a:p>
            <a:endParaRPr lang="ru-RU" sz="3200" dirty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0FB8AA-5937-9801-5316-CDD8B87F79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277" y="0"/>
            <a:ext cx="48494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06084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10. ПОЗИТИВНЫЕ РЕЗУЛЬТАТЫ РАБОТЫ С ВОСПИТАННИКАМИ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81835-0F7C-F89F-E116-29FA03A97547}"/>
              </a:ext>
            </a:extLst>
          </p:cNvPr>
          <p:cNvSpPr txBox="1"/>
          <p:nvPr/>
        </p:nvSpPr>
        <p:spPr>
          <a:xfrm>
            <a:off x="2483768" y="184482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справка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0D523A-3CFE-737B-89BC-3DAC520EDF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674"/>
            <a:ext cx="4572000" cy="64654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24F0CC-1D12-9EAF-F836-E21E5E4A2A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6632"/>
            <a:ext cx="4572000" cy="64654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3F9AD2-7389-B648-1DC0-7C61B530EB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339"/>
            <a:ext cx="4571999" cy="64654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8398C4-C11B-FAC1-6EAD-A6D30D96C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241" y="174340"/>
            <a:ext cx="4732702" cy="65093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442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11. КАЧЕСТВО ВЗАИМОДЕЙСТВИЯ С РОДИТЕЛЯМИ: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систематическое проведение родительских собраний;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-проведение круглых столов, консультаций в нетрадиционной форме (педагогическое просвещение родителей);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-проведение экскурсий, образовательных путешествий с детьми;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-проведение совместных конкурсов, выставок;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организация родителей на субботниках, благоустройстве участков, создание развивающей среды группы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9FE70-4539-66E9-2A91-F91039A0F59F}"/>
              </a:ext>
            </a:extLst>
          </p:cNvPr>
          <p:cNvSpPr txBox="1"/>
          <p:nvPr/>
        </p:nvSpPr>
        <p:spPr>
          <a:xfrm>
            <a:off x="1907704" y="1916832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справка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45625F-C935-809E-F2C7-69BE8AF516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" y="116632"/>
            <a:ext cx="4752743" cy="67210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B142BB-5169-D4BB-B800-794B000EC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208" y="116632"/>
            <a:ext cx="4752743" cy="67210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F39689-89B7-D682-FA7D-9C752CC6D2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892" y="0"/>
            <a:ext cx="4986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73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C7DB60-6175-7422-84DA-9CB7E096F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325"/>
            <a:ext cx="4665250" cy="65973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EE304D-9B4C-2902-9174-78D136A44E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750" y="130324"/>
            <a:ext cx="4665250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556" y="242088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12. РАБОТА С ДЕТЬМИ ИЗ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СОЦИАЛЬНО-НЕБЛАГОПОЛУЧНЫХ СЕМЕЙ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C938C-2943-F937-2C8D-0FD4929C794F}"/>
              </a:ext>
            </a:extLst>
          </p:cNvPr>
          <p:cNvSpPr txBox="1"/>
          <p:nvPr/>
        </p:nvSpPr>
        <p:spPr>
          <a:xfrm>
            <a:off x="2051720" y="1124744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Справка и приказ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C2D47F-1E7A-031A-FCEE-282F941272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473" y="70510"/>
            <a:ext cx="4803527" cy="66063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E7AE62-857F-DAE5-2E8E-79E8414777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5024"/>
            <a:ext cx="4680520" cy="6606318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3AB242A-5763-D0CB-0400-F92B3ADA2327}"/>
              </a:ext>
            </a:extLst>
          </p:cNvPr>
          <p:cNvCxnSpPr>
            <a:cxnSpLocks/>
          </p:cNvCxnSpPr>
          <p:nvPr/>
        </p:nvCxnSpPr>
        <p:spPr>
          <a:xfrm>
            <a:off x="5580112" y="3789040"/>
            <a:ext cx="201622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E4C744-2385-8B71-317C-4E1DE635873C}"/>
              </a:ext>
            </a:extLst>
          </p:cNvPr>
          <p:cNvSpPr txBox="1"/>
          <p:nvPr/>
        </p:nvSpPr>
        <p:spPr>
          <a:xfrm>
            <a:off x="1763688" y="177281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справка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DDF2A7-B0FF-74BC-2B48-840895C1BB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93" y="164729"/>
            <a:ext cx="4616592" cy="65285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5AA761-6D77-80AA-7F82-6266CB5B57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323" y="164729"/>
            <a:ext cx="4746677" cy="652854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336393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13. УЧАСТИЕ ПЕДАГОГА В ПРОФЕССИОНАЛЬНЫХ КОНКУРСАХ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5BAA06-60E8-6168-49FD-3DB9ECA50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548" y="130324"/>
            <a:ext cx="4736452" cy="65973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0637B7-54A8-FE2F-4257-998CDDE709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324"/>
            <a:ext cx="466779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31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307D0-794A-0E42-2751-1C485AC56A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40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36912"/>
            <a:ext cx="6912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14. НАГРАДЫ И ПООЩРЕНИЯ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66DDF2-1AA6-3F5A-5823-2E889C9F31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324"/>
            <a:ext cx="4663646" cy="65973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B8F6E2-E7F0-FB35-0A84-3F18AC8BFB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354" y="130324"/>
            <a:ext cx="4663646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BBA70C-9109-04E3-723C-04A78C092C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" y="126592"/>
            <a:ext cx="4567844" cy="66169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50360F-C3D4-0B4C-B325-FBFDB8DBEC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980" y="130324"/>
            <a:ext cx="466479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2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C1E130-2E5B-7E66-B201-505B0DEA8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892" y="0"/>
            <a:ext cx="4986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0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636912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НАСТАВНИЧЕСТВО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98884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3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НАЛИЧИЕ   ПУБЛИКАЦИЙ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2B1E84-A36F-0105-A0E1-182FB8B6F1BE}"/>
              </a:ext>
            </a:extLst>
          </p:cNvPr>
          <p:cNvSpPr txBox="1"/>
          <p:nvPr/>
        </p:nvSpPr>
        <p:spPr>
          <a:xfrm>
            <a:off x="1043608" y="2132856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Интернет публикация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AEEDC1-BF07-636E-C288-3954597DF1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3" y="102940"/>
            <a:ext cx="4569286" cy="64607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D7D189-ED9D-EECB-BEEB-BB30550EDB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715" y="102940"/>
            <a:ext cx="4589039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A55127-3E5F-8298-E481-126B25130A93}"/>
              </a:ext>
            </a:extLst>
          </p:cNvPr>
          <p:cNvSpPr txBox="1"/>
          <p:nvPr/>
        </p:nvSpPr>
        <p:spPr>
          <a:xfrm>
            <a:off x="1979712" y="1484784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Дошкольник </a:t>
            </a:r>
            <a:r>
              <a:rPr lang="ru-RU" dirty="0" err="1"/>
              <a:t>рф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AF94C4-8A8A-54F5-4CD4-5C613694D2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-15791"/>
            <a:ext cx="4896544" cy="69251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574B7C-FF71-9F00-3021-B05CFF517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079" y="102435"/>
            <a:ext cx="4667796" cy="65973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CF188-3319-AC4E-C8CA-B61DAACA8E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62" y="158212"/>
            <a:ext cx="4633362" cy="654157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91F6555-468D-B230-9C12-B213CFBFD416}"/>
              </a:ext>
            </a:extLst>
          </p:cNvPr>
          <p:cNvCxnSpPr>
            <a:cxnSpLocks/>
          </p:cNvCxnSpPr>
          <p:nvPr/>
        </p:nvCxnSpPr>
        <p:spPr>
          <a:xfrm>
            <a:off x="4788024" y="3645024"/>
            <a:ext cx="151216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783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3228</TotalTime>
  <Words>313</Words>
  <Application>Microsoft Office PowerPoint</Application>
  <PresentationFormat>Экран (4:3)</PresentationFormat>
  <Paragraphs>59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Palatino Linotype</vt:lpstr>
      <vt:lpstr>Times New Roman</vt:lpstr>
      <vt:lpstr>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10SAD</cp:lastModifiedBy>
  <cp:revision>319</cp:revision>
  <dcterms:created xsi:type="dcterms:W3CDTF">2019-10-16T08:29:45Z</dcterms:created>
  <dcterms:modified xsi:type="dcterms:W3CDTF">2024-02-07T13:23:25Z</dcterms:modified>
</cp:coreProperties>
</file>