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258" r:id="rId4"/>
    <p:sldId id="272" r:id="rId5"/>
    <p:sldId id="259" r:id="rId6"/>
    <p:sldId id="260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4" r:id="rId15"/>
    <p:sldId id="275" r:id="rId16"/>
    <p:sldId id="270" r:id="rId17"/>
    <p:sldId id="261" r:id="rId18"/>
    <p:sldId id="276" r:id="rId19"/>
    <p:sldId id="262" r:id="rId20"/>
    <p:sldId id="271" r:id="rId21"/>
    <p:sldId id="277" r:id="rId22"/>
    <p:sldId id="273" r:id="rId23"/>
    <p:sldId id="278" r:id="rId24"/>
    <p:sldId id="279" r:id="rId25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75C4F"/>
    <a:srgbClr val="E6D5C4"/>
    <a:srgbClr val="D6C3B8"/>
    <a:srgbClr val="ECCFCC"/>
    <a:srgbClr val="EDC5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30" d="100"/>
          <a:sy n="130" d="100"/>
        </p:scale>
        <p:origin x="-1074" y="-37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B54234-F065-437F-A072-16C82625AC1B}" type="datetimeFigureOut">
              <a:rPr lang="ru-RU" smtClean="0"/>
              <a:pPr/>
              <a:t>14.02.2022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DE063A-BD47-4908-B909-411B771472B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80631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DE063A-BD47-4908-B909-411B771472B9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57533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DE063A-BD47-4908-B909-411B771472B9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54424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DE063A-BD47-4908-B909-411B771472B9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02556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DE063A-BD47-4908-B909-411B771472B9}" type="slidenum">
              <a:rPr lang="ru-RU" smtClean="0"/>
              <a:pPr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87236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DE063A-BD47-4908-B909-411B771472B9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84455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DE063A-BD47-4908-B909-411B771472B9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39761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DE063A-BD47-4908-B909-411B771472B9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0795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DE063A-BD47-4908-B909-411B771472B9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04669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DE063A-BD47-4908-B909-411B771472B9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87516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DE063A-BD47-4908-B909-411B771472B9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94538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DE063A-BD47-4908-B909-411B771472B9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86152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DE063A-BD47-4908-B909-411B771472B9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96531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.jpe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5" Type="http://schemas.openxmlformats.org/officeDocument/2006/relationships/image" Target="../media/image1.jpeg"/><Relationship Id="rId4" Type="http://schemas.openxmlformats.org/officeDocument/2006/relationships/image" Target="../media/image6.jpe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13.png"/><Relationship Id="rId4" Type="http://schemas.openxmlformats.org/officeDocument/2006/relationships/image" Target="../media/image1.jpe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Рисунок 43" descr="branches-black-and-white-olive-clipart-branch-clipart-olive-branch-sTXWag-clipart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 rot="9561907" flipV="1">
            <a:off x="7111717" y="3638462"/>
            <a:ext cx="1767184" cy="950664"/>
          </a:xfrm>
          <a:prstGeom prst="rect">
            <a:avLst/>
          </a:prstGeom>
        </p:spPr>
      </p:pic>
      <p:pic>
        <p:nvPicPr>
          <p:cNvPr id="8" name="Picture 2" descr="http://files.hostgator.co.in/hostgator219407/image/greenworldmaptransparent_new.png"/>
          <p:cNvPicPr>
            <a:picLocks noChangeAspect="1" noChangeArrowheads="1"/>
          </p:cNvPicPr>
          <p:nvPr userDrawn="1"/>
        </p:nvPicPr>
        <p:blipFill>
          <a:blip r:embed="rId3" cstate="print">
            <a:duotone>
              <a:prstClr val="black"/>
              <a:srgbClr val="875C4F">
                <a:tint val="45000"/>
                <a:satMod val="400000"/>
              </a:srgbClr>
            </a:duotone>
            <a:lum bright="-10000" contrast="20000"/>
          </a:blip>
          <a:srcRect l="7549" t="9091" r="6396" b="9091"/>
          <a:stretch>
            <a:fillRect/>
          </a:stretch>
        </p:blipFill>
        <p:spPr bwMode="auto">
          <a:xfrm>
            <a:off x="214282" y="928676"/>
            <a:ext cx="4071966" cy="2571768"/>
          </a:xfrm>
          <a:prstGeom prst="rect">
            <a:avLst/>
          </a:prstGeom>
          <a:noFill/>
        </p:spPr>
      </p:pic>
      <p:pic>
        <p:nvPicPr>
          <p:cNvPr id="9" name="Picture 8" descr="http://cliparts.co/cliparts/yck/aMA/yckaMARdi.png"/>
          <p:cNvPicPr>
            <a:picLocks noChangeAspect="1" noChangeArrowheads="1"/>
          </p:cNvPicPr>
          <p:nvPr userDrawn="1"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1000100" y="2643188"/>
            <a:ext cx="2836644" cy="1376606"/>
          </a:xfrm>
          <a:prstGeom prst="rect">
            <a:avLst/>
          </a:prstGeom>
          <a:noFill/>
        </p:spPr>
      </p:pic>
      <p:pic>
        <p:nvPicPr>
          <p:cNvPr id="12290" name="Picture 2" descr="http://clipart-library.com/images/piq8qq7i9.png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58148" y="1857370"/>
            <a:ext cx="714380" cy="2545696"/>
          </a:xfrm>
          <a:prstGeom prst="rect">
            <a:avLst/>
          </a:prstGeom>
          <a:noFill/>
        </p:spPr>
      </p:pic>
      <p:pic>
        <p:nvPicPr>
          <p:cNvPr id="10" name="Picture 2" descr="http://dnpr.com.ua/sites/default/files/u17077/tcicq5qg_b.jpg"/>
          <p:cNvPicPr>
            <a:picLocks noChangeAspect="1" noChangeArrowheads="1"/>
          </p:cNvPicPr>
          <p:nvPr userDrawn="1"/>
        </p:nvPicPr>
        <p:blipFill>
          <a:blip r:embed="rId6" cstate="print">
            <a:lum contrast="10000"/>
          </a:blip>
          <a:srcRect/>
          <a:stretch>
            <a:fillRect/>
          </a:stretch>
        </p:blipFill>
        <p:spPr bwMode="auto">
          <a:xfrm>
            <a:off x="0" y="4586283"/>
            <a:ext cx="928694" cy="557217"/>
          </a:xfrm>
          <a:prstGeom prst="rect">
            <a:avLst/>
          </a:prstGeom>
          <a:noFill/>
        </p:spPr>
      </p:pic>
      <p:pic>
        <p:nvPicPr>
          <p:cNvPr id="11" name="Picture 2" descr="http://dnpr.com.ua/sites/default/files/u17077/tcicq5qg_b.jpg"/>
          <p:cNvPicPr>
            <a:picLocks noChangeAspect="1" noChangeArrowheads="1"/>
          </p:cNvPicPr>
          <p:nvPr userDrawn="1"/>
        </p:nvPicPr>
        <p:blipFill>
          <a:blip r:embed="rId6" cstate="print">
            <a:lum contrast="10000"/>
          </a:blip>
          <a:srcRect/>
          <a:stretch>
            <a:fillRect/>
          </a:stretch>
        </p:blipFill>
        <p:spPr bwMode="auto">
          <a:xfrm>
            <a:off x="928662" y="4586283"/>
            <a:ext cx="928694" cy="557217"/>
          </a:xfrm>
          <a:prstGeom prst="rect">
            <a:avLst/>
          </a:prstGeom>
          <a:noFill/>
        </p:spPr>
      </p:pic>
      <p:pic>
        <p:nvPicPr>
          <p:cNvPr id="14" name="Picture 2" descr="http://dnpr.com.ua/sites/default/files/u17077/tcicq5qg_b.jpg"/>
          <p:cNvPicPr>
            <a:picLocks noChangeAspect="1" noChangeArrowheads="1"/>
          </p:cNvPicPr>
          <p:nvPr userDrawn="1"/>
        </p:nvPicPr>
        <p:blipFill>
          <a:blip r:embed="rId6" cstate="print">
            <a:lum contrast="10000"/>
          </a:blip>
          <a:srcRect/>
          <a:stretch>
            <a:fillRect/>
          </a:stretch>
        </p:blipFill>
        <p:spPr bwMode="auto">
          <a:xfrm>
            <a:off x="1857356" y="4586283"/>
            <a:ext cx="928694" cy="557217"/>
          </a:xfrm>
          <a:prstGeom prst="rect">
            <a:avLst/>
          </a:prstGeom>
          <a:noFill/>
        </p:spPr>
      </p:pic>
      <p:pic>
        <p:nvPicPr>
          <p:cNvPr id="15" name="Picture 2" descr="http://dnpr.com.ua/sites/default/files/u17077/tcicq5qg_b.jpg"/>
          <p:cNvPicPr>
            <a:picLocks noChangeAspect="1" noChangeArrowheads="1"/>
          </p:cNvPicPr>
          <p:nvPr userDrawn="1"/>
        </p:nvPicPr>
        <p:blipFill>
          <a:blip r:embed="rId6" cstate="print">
            <a:lum contrast="10000"/>
          </a:blip>
          <a:srcRect/>
          <a:stretch>
            <a:fillRect/>
          </a:stretch>
        </p:blipFill>
        <p:spPr bwMode="auto">
          <a:xfrm>
            <a:off x="2786050" y="4586283"/>
            <a:ext cx="928694" cy="557217"/>
          </a:xfrm>
          <a:prstGeom prst="rect">
            <a:avLst/>
          </a:prstGeom>
          <a:noFill/>
        </p:spPr>
      </p:pic>
      <p:pic>
        <p:nvPicPr>
          <p:cNvPr id="16" name="Picture 2" descr="http://dnpr.com.ua/sites/default/files/u17077/tcicq5qg_b.jpg"/>
          <p:cNvPicPr>
            <a:picLocks noChangeAspect="1" noChangeArrowheads="1"/>
          </p:cNvPicPr>
          <p:nvPr userDrawn="1"/>
        </p:nvPicPr>
        <p:blipFill>
          <a:blip r:embed="rId6" cstate="print">
            <a:lum contrast="10000"/>
          </a:blip>
          <a:srcRect/>
          <a:stretch>
            <a:fillRect/>
          </a:stretch>
        </p:blipFill>
        <p:spPr bwMode="auto">
          <a:xfrm>
            <a:off x="3714744" y="4586283"/>
            <a:ext cx="928694" cy="557217"/>
          </a:xfrm>
          <a:prstGeom prst="rect">
            <a:avLst/>
          </a:prstGeom>
          <a:noFill/>
        </p:spPr>
      </p:pic>
      <p:pic>
        <p:nvPicPr>
          <p:cNvPr id="17" name="Picture 2" descr="http://dnpr.com.ua/sites/default/files/u17077/tcicq5qg_b.jpg"/>
          <p:cNvPicPr>
            <a:picLocks noChangeAspect="1" noChangeArrowheads="1"/>
          </p:cNvPicPr>
          <p:nvPr userDrawn="1"/>
        </p:nvPicPr>
        <p:blipFill>
          <a:blip r:embed="rId6" cstate="print">
            <a:lum contrast="10000"/>
          </a:blip>
          <a:srcRect/>
          <a:stretch>
            <a:fillRect/>
          </a:stretch>
        </p:blipFill>
        <p:spPr bwMode="auto">
          <a:xfrm>
            <a:off x="4643438" y="4586283"/>
            <a:ext cx="928694" cy="557217"/>
          </a:xfrm>
          <a:prstGeom prst="rect">
            <a:avLst/>
          </a:prstGeom>
          <a:noFill/>
        </p:spPr>
      </p:pic>
      <p:pic>
        <p:nvPicPr>
          <p:cNvPr id="18" name="Picture 2" descr="http://dnpr.com.ua/sites/default/files/u17077/tcicq5qg_b.jpg"/>
          <p:cNvPicPr>
            <a:picLocks noChangeAspect="1" noChangeArrowheads="1"/>
          </p:cNvPicPr>
          <p:nvPr userDrawn="1"/>
        </p:nvPicPr>
        <p:blipFill>
          <a:blip r:embed="rId6" cstate="print">
            <a:lum contrast="10000"/>
          </a:blip>
          <a:srcRect/>
          <a:stretch>
            <a:fillRect/>
          </a:stretch>
        </p:blipFill>
        <p:spPr bwMode="auto">
          <a:xfrm>
            <a:off x="5572132" y="4586283"/>
            <a:ext cx="928694" cy="557217"/>
          </a:xfrm>
          <a:prstGeom prst="rect">
            <a:avLst/>
          </a:prstGeom>
          <a:noFill/>
        </p:spPr>
      </p:pic>
      <p:pic>
        <p:nvPicPr>
          <p:cNvPr id="19" name="Picture 2" descr="http://dnpr.com.ua/sites/default/files/u17077/tcicq5qg_b.jpg"/>
          <p:cNvPicPr>
            <a:picLocks noChangeAspect="1" noChangeArrowheads="1"/>
          </p:cNvPicPr>
          <p:nvPr userDrawn="1"/>
        </p:nvPicPr>
        <p:blipFill>
          <a:blip r:embed="rId6" cstate="print">
            <a:lum contrast="10000"/>
          </a:blip>
          <a:srcRect/>
          <a:stretch>
            <a:fillRect/>
          </a:stretch>
        </p:blipFill>
        <p:spPr bwMode="auto">
          <a:xfrm>
            <a:off x="6500826" y="4586283"/>
            <a:ext cx="928694" cy="557217"/>
          </a:xfrm>
          <a:prstGeom prst="rect">
            <a:avLst/>
          </a:prstGeom>
          <a:noFill/>
        </p:spPr>
      </p:pic>
      <p:pic>
        <p:nvPicPr>
          <p:cNvPr id="20" name="Picture 2" descr="http://dnpr.com.ua/sites/default/files/u17077/tcicq5qg_b.jpg"/>
          <p:cNvPicPr>
            <a:picLocks noChangeAspect="1" noChangeArrowheads="1"/>
          </p:cNvPicPr>
          <p:nvPr userDrawn="1"/>
        </p:nvPicPr>
        <p:blipFill>
          <a:blip r:embed="rId6" cstate="print">
            <a:lum contrast="10000"/>
          </a:blip>
          <a:srcRect/>
          <a:stretch>
            <a:fillRect/>
          </a:stretch>
        </p:blipFill>
        <p:spPr bwMode="auto">
          <a:xfrm>
            <a:off x="7429520" y="4586283"/>
            <a:ext cx="928694" cy="557217"/>
          </a:xfrm>
          <a:prstGeom prst="rect">
            <a:avLst/>
          </a:prstGeom>
          <a:noFill/>
        </p:spPr>
      </p:pic>
      <p:pic>
        <p:nvPicPr>
          <p:cNvPr id="21" name="Picture 2" descr="http://dnpr.com.ua/sites/default/files/u17077/tcicq5qg_b.jpg"/>
          <p:cNvPicPr>
            <a:picLocks noChangeAspect="1" noChangeArrowheads="1"/>
          </p:cNvPicPr>
          <p:nvPr userDrawn="1"/>
        </p:nvPicPr>
        <p:blipFill>
          <a:blip r:embed="rId6" cstate="print">
            <a:lum contrast="10000"/>
          </a:blip>
          <a:srcRect t="-2561" r="7695"/>
          <a:stretch>
            <a:fillRect/>
          </a:stretch>
        </p:blipFill>
        <p:spPr bwMode="auto">
          <a:xfrm>
            <a:off x="8286776" y="4572014"/>
            <a:ext cx="857224" cy="571486"/>
          </a:xfrm>
          <a:prstGeom prst="rect">
            <a:avLst/>
          </a:prstGeom>
          <a:noFill/>
        </p:spPr>
      </p:pic>
      <p:grpSp>
        <p:nvGrpSpPr>
          <p:cNvPr id="23" name="Группа 22"/>
          <p:cNvGrpSpPr/>
          <p:nvPr userDrawn="1"/>
        </p:nvGrpSpPr>
        <p:grpSpPr>
          <a:xfrm>
            <a:off x="0" y="0"/>
            <a:ext cx="9144000" cy="571486"/>
            <a:chOff x="0" y="4572014"/>
            <a:chExt cx="9144000" cy="571486"/>
          </a:xfrm>
        </p:grpSpPr>
        <p:pic>
          <p:nvPicPr>
            <p:cNvPr id="24" name="Picture 2" descr="http://dnpr.com.ua/sites/default/files/u17077/tcicq5qg_b.jpg"/>
            <p:cNvPicPr>
              <a:picLocks noChangeAspect="1" noChangeArrowheads="1"/>
            </p:cNvPicPr>
            <p:nvPr userDrawn="1"/>
          </p:nvPicPr>
          <p:blipFill>
            <a:blip r:embed="rId6" cstate="print">
              <a:lum contrast="10000"/>
            </a:blip>
            <a:srcRect/>
            <a:stretch>
              <a:fillRect/>
            </a:stretch>
          </p:blipFill>
          <p:spPr bwMode="auto">
            <a:xfrm>
              <a:off x="0" y="4586283"/>
              <a:ext cx="928694" cy="557217"/>
            </a:xfrm>
            <a:prstGeom prst="rect">
              <a:avLst/>
            </a:prstGeom>
            <a:noFill/>
          </p:spPr>
        </p:pic>
        <p:pic>
          <p:nvPicPr>
            <p:cNvPr id="25" name="Picture 2" descr="http://dnpr.com.ua/sites/default/files/u17077/tcicq5qg_b.jpg"/>
            <p:cNvPicPr>
              <a:picLocks noChangeAspect="1" noChangeArrowheads="1"/>
            </p:cNvPicPr>
            <p:nvPr userDrawn="1"/>
          </p:nvPicPr>
          <p:blipFill>
            <a:blip r:embed="rId6" cstate="print">
              <a:lum contrast="10000"/>
            </a:blip>
            <a:srcRect/>
            <a:stretch>
              <a:fillRect/>
            </a:stretch>
          </p:blipFill>
          <p:spPr bwMode="auto">
            <a:xfrm>
              <a:off x="928662" y="4586283"/>
              <a:ext cx="928694" cy="557217"/>
            </a:xfrm>
            <a:prstGeom prst="rect">
              <a:avLst/>
            </a:prstGeom>
            <a:noFill/>
          </p:spPr>
        </p:pic>
        <p:pic>
          <p:nvPicPr>
            <p:cNvPr id="26" name="Picture 2" descr="http://dnpr.com.ua/sites/default/files/u17077/tcicq5qg_b.jpg"/>
            <p:cNvPicPr>
              <a:picLocks noChangeAspect="1" noChangeArrowheads="1"/>
            </p:cNvPicPr>
            <p:nvPr userDrawn="1"/>
          </p:nvPicPr>
          <p:blipFill>
            <a:blip r:embed="rId6" cstate="print">
              <a:lum contrast="10000"/>
            </a:blip>
            <a:srcRect/>
            <a:stretch>
              <a:fillRect/>
            </a:stretch>
          </p:blipFill>
          <p:spPr bwMode="auto">
            <a:xfrm>
              <a:off x="1857356" y="4586283"/>
              <a:ext cx="928694" cy="557217"/>
            </a:xfrm>
            <a:prstGeom prst="rect">
              <a:avLst/>
            </a:prstGeom>
            <a:noFill/>
          </p:spPr>
        </p:pic>
        <p:pic>
          <p:nvPicPr>
            <p:cNvPr id="27" name="Picture 2" descr="http://dnpr.com.ua/sites/default/files/u17077/tcicq5qg_b.jpg"/>
            <p:cNvPicPr>
              <a:picLocks noChangeAspect="1" noChangeArrowheads="1"/>
            </p:cNvPicPr>
            <p:nvPr userDrawn="1"/>
          </p:nvPicPr>
          <p:blipFill>
            <a:blip r:embed="rId6" cstate="print">
              <a:lum contrast="10000"/>
            </a:blip>
            <a:srcRect/>
            <a:stretch>
              <a:fillRect/>
            </a:stretch>
          </p:blipFill>
          <p:spPr bwMode="auto">
            <a:xfrm>
              <a:off x="2786050" y="4586283"/>
              <a:ext cx="928694" cy="557217"/>
            </a:xfrm>
            <a:prstGeom prst="rect">
              <a:avLst/>
            </a:prstGeom>
            <a:noFill/>
          </p:spPr>
        </p:pic>
        <p:pic>
          <p:nvPicPr>
            <p:cNvPr id="28" name="Picture 2" descr="http://dnpr.com.ua/sites/default/files/u17077/tcicq5qg_b.jpg"/>
            <p:cNvPicPr>
              <a:picLocks noChangeAspect="1" noChangeArrowheads="1"/>
            </p:cNvPicPr>
            <p:nvPr userDrawn="1"/>
          </p:nvPicPr>
          <p:blipFill>
            <a:blip r:embed="rId6" cstate="print">
              <a:lum contrast="10000"/>
            </a:blip>
            <a:srcRect/>
            <a:stretch>
              <a:fillRect/>
            </a:stretch>
          </p:blipFill>
          <p:spPr bwMode="auto">
            <a:xfrm>
              <a:off x="3714744" y="4586283"/>
              <a:ext cx="928694" cy="557217"/>
            </a:xfrm>
            <a:prstGeom prst="rect">
              <a:avLst/>
            </a:prstGeom>
            <a:noFill/>
          </p:spPr>
        </p:pic>
        <p:pic>
          <p:nvPicPr>
            <p:cNvPr id="29" name="Picture 2" descr="http://dnpr.com.ua/sites/default/files/u17077/tcicq5qg_b.jpg"/>
            <p:cNvPicPr>
              <a:picLocks noChangeAspect="1" noChangeArrowheads="1"/>
            </p:cNvPicPr>
            <p:nvPr userDrawn="1"/>
          </p:nvPicPr>
          <p:blipFill>
            <a:blip r:embed="rId6" cstate="print">
              <a:lum contrast="10000"/>
            </a:blip>
            <a:srcRect/>
            <a:stretch>
              <a:fillRect/>
            </a:stretch>
          </p:blipFill>
          <p:spPr bwMode="auto">
            <a:xfrm>
              <a:off x="4643438" y="4586283"/>
              <a:ext cx="928694" cy="557217"/>
            </a:xfrm>
            <a:prstGeom prst="rect">
              <a:avLst/>
            </a:prstGeom>
            <a:noFill/>
          </p:spPr>
        </p:pic>
        <p:pic>
          <p:nvPicPr>
            <p:cNvPr id="30" name="Picture 2" descr="http://dnpr.com.ua/sites/default/files/u17077/tcicq5qg_b.jpg"/>
            <p:cNvPicPr>
              <a:picLocks noChangeAspect="1" noChangeArrowheads="1"/>
            </p:cNvPicPr>
            <p:nvPr userDrawn="1"/>
          </p:nvPicPr>
          <p:blipFill>
            <a:blip r:embed="rId6" cstate="print">
              <a:lum contrast="10000"/>
            </a:blip>
            <a:srcRect/>
            <a:stretch>
              <a:fillRect/>
            </a:stretch>
          </p:blipFill>
          <p:spPr bwMode="auto">
            <a:xfrm>
              <a:off x="5572132" y="4586283"/>
              <a:ext cx="928694" cy="557217"/>
            </a:xfrm>
            <a:prstGeom prst="rect">
              <a:avLst/>
            </a:prstGeom>
            <a:noFill/>
          </p:spPr>
        </p:pic>
        <p:pic>
          <p:nvPicPr>
            <p:cNvPr id="31" name="Picture 2" descr="http://dnpr.com.ua/sites/default/files/u17077/tcicq5qg_b.jpg"/>
            <p:cNvPicPr>
              <a:picLocks noChangeAspect="1" noChangeArrowheads="1"/>
            </p:cNvPicPr>
            <p:nvPr userDrawn="1"/>
          </p:nvPicPr>
          <p:blipFill>
            <a:blip r:embed="rId6" cstate="print">
              <a:lum contrast="10000"/>
            </a:blip>
            <a:srcRect/>
            <a:stretch>
              <a:fillRect/>
            </a:stretch>
          </p:blipFill>
          <p:spPr bwMode="auto">
            <a:xfrm>
              <a:off x="6500826" y="4586283"/>
              <a:ext cx="928694" cy="557217"/>
            </a:xfrm>
            <a:prstGeom prst="rect">
              <a:avLst/>
            </a:prstGeom>
            <a:noFill/>
          </p:spPr>
        </p:pic>
        <p:pic>
          <p:nvPicPr>
            <p:cNvPr id="32" name="Picture 2" descr="http://dnpr.com.ua/sites/default/files/u17077/tcicq5qg_b.jpg"/>
            <p:cNvPicPr>
              <a:picLocks noChangeAspect="1" noChangeArrowheads="1"/>
            </p:cNvPicPr>
            <p:nvPr userDrawn="1"/>
          </p:nvPicPr>
          <p:blipFill>
            <a:blip r:embed="rId6" cstate="print">
              <a:lum contrast="10000"/>
            </a:blip>
            <a:srcRect/>
            <a:stretch>
              <a:fillRect/>
            </a:stretch>
          </p:blipFill>
          <p:spPr bwMode="auto">
            <a:xfrm>
              <a:off x="7429520" y="4586283"/>
              <a:ext cx="928694" cy="557217"/>
            </a:xfrm>
            <a:prstGeom prst="rect">
              <a:avLst/>
            </a:prstGeom>
            <a:noFill/>
          </p:spPr>
        </p:pic>
        <p:pic>
          <p:nvPicPr>
            <p:cNvPr id="33" name="Picture 2" descr="http://dnpr.com.ua/sites/default/files/u17077/tcicq5qg_b.jpg"/>
            <p:cNvPicPr>
              <a:picLocks noChangeAspect="1" noChangeArrowheads="1"/>
            </p:cNvPicPr>
            <p:nvPr userDrawn="1"/>
          </p:nvPicPr>
          <p:blipFill>
            <a:blip r:embed="rId6" cstate="print">
              <a:lum contrast="10000"/>
            </a:blip>
            <a:srcRect t="-2561" r="7695"/>
            <a:stretch>
              <a:fillRect/>
            </a:stretch>
          </p:blipFill>
          <p:spPr bwMode="auto">
            <a:xfrm>
              <a:off x="8286776" y="4572014"/>
              <a:ext cx="857224" cy="571486"/>
            </a:xfrm>
            <a:prstGeom prst="rect">
              <a:avLst/>
            </a:prstGeom>
            <a:noFill/>
          </p:spPr>
        </p:pic>
      </p:grpSp>
      <p:pic>
        <p:nvPicPr>
          <p:cNvPr id="38" name="Рисунок 37" descr="branches-black-and-white-olive-clipart-branch-clipart-olive-branch-sTXWag-clipart.png"/>
          <p:cNvPicPr>
            <a:picLocks noChangeAspect="1"/>
          </p:cNvPicPr>
          <p:nvPr userDrawn="1"/>
        </p:nvPicPr>
        <p:blipFill>
          <a:blip r:embed="rId7" cstate="print"/>
          <a:stretch>
            <a:fillRect/>
          </a:stretch>
        </p:blipFill>
        <p:spPr>
          <a:xfrm rot="10344876" flipV="1">
            <a:off x="214118" y="3360415"/>
            <a:ext cx="2289502" cy="1231647"/>
          </a:xfrm>
          <a:prstGeom prst="rect">
            <a:avLst/>
          </a:prstGeom>
        </p:spPr>
      </p:pic>
      <p:pic>
        <p:nvPicPr>
          <p:cNvPr id="40" name="Picture 6" descr="http://www.polkop.ru/img/kat/ceramics101865b.jpg"/>
          <p:cNvPicPr>
            <a:picLocks noChangeAspect="1" noChangeArrowheads="1"/>
          </p:cNvPicPr>
          <p:nvPr userDrawn="1"/>
        </p:nvPicPr>
        <p:blipFill>
          <a:blip r:embed="rId8" cstate="print">
            <a:duotone>
              <a:prstClr val="black"/>
              <a:srgbClr val="875C4F">
                <a:tint val="45000"/>
                <a:satMod val="400000"/>
              </a:srgbClr>
            </a:duotone>
            <a:lum bright="-10000"/>
          </a:blip>
          <a:srcRect/>
          <a:stretch>
            <a:fillRect/>
          </a:stretch>
        </p:blipFill>
        <p:spPr bwMode="auto">
          <a:xfrm>
            <a:off x="0" y="500048"/>
            <a:ext cx="9144000" cy="4143404"/>
          </a:xfrm>
          <a:prstGeom prst="frame">
            <a:avLst>
              <a:gd name="adj1" fmla="val 3045"/>
            </a:avLst>
          </a:prstGeom>
          <a:noFill/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41" name="Picture 6" descr="http://www.polkop.ru/img/kat/ceramics101865b.jpg"/>
          <p:cNvPicPr>
            <a:picLocks noChangeAspect="1" noChangeArrowheads="1"/>
          </p:cNvPicPr>
          <p:nvPr userDrawn="1"/>
        </p:nvPicPr>
        <p:blipFill>
          <a:blip r:embed="rId8" cstate="print">
            <a:duotone>
              <a:prstClr val="black"/>
              <a:srgbClr val="875C4F">
                <a:tint val="45000"/>
                <a:satMod val="400000"/>
              </a:srgbClr>
            </a:duotone>
            <a:lum bright="-10000"/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frame">
            <a:avLst>
              <a:gd name="adj1" fmla="val 2432"/>
            </a:avLst>
          </a:prstGeom>
          <a:noFill/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42" name="Рисунок 41" descr="branches-black-and-white-olive-clipart-branch-clipart-olive-branch-sTXWag-clipart.png"/>
          <p:cNvPicPr>
            <a:picLocks noChangeAspect="1"/>
          </p:cNvPicPr>
          <p:nvPr userDrawn="1"/>
        </p:nvPicPr>
        <p:blipFill>
          <a:blip r:embed="rId9" cstate="print"/>
          <a:stretch>
            <a:fillRect/>
          </a:stretch>
        </p:blipFill>
        <p:spPr>
          <a:xfrm rot="11160310" flipH="1" flipV="1">
            <a:off x="2269903" y="3396934"/>
            <a:ext cx="2179748" cy="117260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833FBE5A-A9D0-4959-80E7-6B8D900F5583}" type="datetimeFigureOut">
              <a:rPr lang="ru-RU" smtClean="0"/>
              <a:pPr/>
              <a:t>14.02.2022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11F2983F-79B3-4A73-A95A-60015C52E25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833FBE5A-A9D0-4959-80E7-6B8D900F5583}" type="datetimeFigureOut">
              <a:rPr lang="ru-RU" smtClean="0"/>
              <a:pPr/>
              <a:t>14.02.2022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11F2983F-79B3-4A73-A95A-60015C52E25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" descr="http://clipart-library.com/images/piq8qq7i9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414" y="1571618"/>
            <a:ext cx="433720" cy="1545564"/>
          </a:xfrm>
          <a:prstGeom prst="rect">
            <a:avLst/>
          </a:prstGeom>
          <a:noFill/>
        </p:spPr>
      </p:pic>
      <p:grpSp>
        <p:nvGrpSpPr>
          <p:cNvPr id="2" name="Группа 1"/>
          <p:cNvGrpSpPr/>
          <p:nvPr userDrawn="1"/>
        </p:nvGrpSpPr>
        <p:grpSpPr>
          <a:xfrm>
            <a:off x="0" y="0"/>
            <a:ext cx="9144000" cy="571486"/>
            <a:chOff x="0" y="4572014"/>
            <a:chExt cx="9144000" cy="571486"/>
          </a:xfrm>
        </p:grpSpPr>
        <p:pic>
          <p:nvPicPr>
            <p:cNvPr id="3" name="Picture 2" descr="http://dnpr.com.ua/sites/default/files/u17077/tcicq5qg_b.jpg"/>
            <p:cNvPicPr>
              <a:picLocks noChangeAspect="1" noChangeArrowheads="1"/>
            </p:cNvPicPr>
            <p:nvPr userDrawn="1"/>
          </p:nvPicPr>
          <p:blipFill>
            <a:blip r:embed="rId3" cstate="print">
              <a:lum contrast="10000"/>
            </a:blip>
            <a:srcRect/>
            <a:stretch>
              <a:fillRect/>
            </a:stretch>
          </p:blipFill>
          <p:spPr bwMode="auto">
            <a:xfrm>
              <a:off x="0" y="4586283"/>
              <a:ext cx="928694" cy="557217"/>
            </a:xfrm>
            <a:prstGeom prst="rect">
              <a:avLst/>
            </a:prstGeom>
            <a:noFill/>
          </p:spPr>
        </p:pic>
        <p:pic>
          <p:nvPicPr>
            <p:cNvPr id="4" name="Picture 2" descr="http://dnpr.com.ua/sites/default/files/u17077/tcicq5qg_b.jpg"/>
            <p:cNvPicPr>
              <a:picLocks noChangeAspect="1" noChangeArrowheads="1"/>
            </p:cNvPicPr>
            <p:nvPr userDrawn="1"/>
          </p:nvPicPr>
          <p:blipFill>
            <a:blip r:embed="rId3" cstate="print">
              <a:lum contrast="10000"/>
            </a:blip>
            <a:srcRect/>
            <a:stretch>
              <a:fillRect/>
            </a:stretch>
          </p:blipFill>
          <p:spPr bwMode="auto">
            <a:xfrm>
              <a:off x="928662" y="4586283"/>
              <a:ext cx="928694" cy="557217"/>
            </a:xfrm>
            <a:prstGeom prst="rect">
              <a:avLst/>
            </a:prstGeom>
            <a:noFill/>
          </p:spPr>
        </p:pic>
        <p:pic>
          <p:nvPicPr>
            <p:cNvPr id="5" name="Picture 2" descr="http://dnpr.com.ua/sites/default/files/u17077/tcicq5qg_b.jpg"/>
            <p:cNvPicPr>
              <a:picLocks noChangeAspect="1" noChangeArrowheads="1"/>
            </p:cNvPicPr>
            <p:nvPr userDrawn="1"/>
          </p:nvPicPr>
          <p:blipFill>
            <a:blip r:embed="rId3" cstate="print">
              <a:lum contrast="10000"/>
            </a:blip>
            <a:srcRect/>
            <a:stretch>
              <a:fillRect/>
            </a:stretch>
          </p:blipFill>
          <p:spPr bwMode="auto">
            <a:xfrm>
              <a:off x="1857356" y="4586283"/>
              <a:ext cx="928694" cy="557217"/>
            </a:xfrm>
            <a:prstGeom prst="rect">
              <a:avLst/>
            </a:prstGeom>
            <a:noFill/>
          </p:spPr>
        </p:pic>
        <p:pic>
          <p:nvPicPr>
            <p:cNvPr id="6" name="Picture 2" descr="http://dnpr.com.ua/sites/default/files/u17077/tcicq5qg_b.jpg"/>
            <p:cNvPicPr>
              <a:picLocks noChangeAspect="1" noChangeArrowheads="1"/>
            </p:cNvPicPr>
            <p:nvPr userDrawn="1"/>
          </p:nvPicPr>
          <p:blipFill>
            <a:blip r:embed="rId3" cstate="print">
              <a:lum contrast="10000"/>
            </a:blip>
            <a:srcRect/>
            <a:stretch>
              <a:fillRect/>
            </a:stretch>
          </p:blipFill>
          <p:spPr bwMode="auto">
            <a:xfrm>
              <a:off x="2786050" y="4586283"/>
              <a:ext cx="928694" cy="557217"/>
            </a:xfrm>
            <a:prstGeom prst="rect">
              <a:avLst/>
            </a:prstGeom>
            <a:noFill/>
          </p:spPr>
        </p:pic>
        <p:pic>
          <p:nvPicPr>
            <p:cNvPr id="7" name="Picture 2" descr="http://dnpr.com.ua/sites/default/files/u17077/tcicq5qg_b.jpg"/>
            <p:cNvPicPr>
              <a:picLocks noChangeAspect="1" noChangeArrowheads="1"/>
            </p:cNvPicPr>
            <p:nvPr userDrawn="1"/>
          </p:nvPicPr>
          <p:blipFill>
            <a:blip r:embed="rId3" cstate="print">
              <a:lum contrast="10000"/>
            </a:blip>
            <a:srcRect/>
            <a:stretch>
              <a:fillRect/>
            </a:stretch>
          </p:blipFill>
          <p:spPr bwMode="auto">
            <a:xfrm>
              <a:off x="3714744" y="4586283"/>
              <a:ext cx="928694" cy="557217"/>
            </a:xfrm>
            <a:prstGeom prst="rect">
              <a:avLst/>
            </a:prstGeom>
            <a:noFill/>
          </p:spPr>
        </p:pic>
        <p:pic>
          <p:nvPicPr>
            <p:cNvPr id="8" name="Picture 2" descr="http://dnpr.com.ua/sites/default/files/u17077/tcicq5qg_b.jpg"/>
            <p:cNvPicPr>
              <a:picLocks noChangeAspect="1" noChangeArrowheads="1"/>
            </p:cNvPicPr>
            <p:nvPr userDrawn="1"/>
          </p:nvPicPr>
          <p:blipFill>
            <a:blip r:embed="rId3" cstate="print">
              <a:lum contrast="10000"/>
            </a:blip>
            <a:srcRect/>
            <a:stretch>
              <a:fillRect/>
            </a:stretch>
          </p:blipFill>
          <p:spPr bwMode="auto">
            <a:xfrm>
              <a:off x="4643438" y="4586283"/>
              <a:ext cx="928694" cy="557217"/>
            </a:xfrm>
            <a:prstGeom prst="rect">
              <a:avLst/>
            </a:prstGeom>
            <a:noFill/>
          </p:spPr>
        </p:pic>
        <p:pic>
          <p:nvPicPr>
            <p:cNvPr id="9" name="Picture 2" descr="http://dnpr.com.ua/sites/default/files/u17077/tcicq5qg_b.jpg"/>
            <p:cNvPicPr>
              <a:picLocks noChangeAspect="1" noChangeArrowheads="1"/>
            </p:cNvPicPr>
            <p:nvPr userDrawn="1"/>
          </p:nvPicPr>
          <p:blipFill>
            <a:blip r:embed="rId3" cstate="print">
              <a:lum contrast="10000"/>
            </a:blip>
            <a:srcRect/>
            <a:stretch>
              <a:fillRect/>
            </a:stretch>
          </p:blipFill>
          <p:spPr bwMode="auto">
            <a:xfrm>
              <a:off x="5572132" y="4586283"/>
              <a:ext cx="928694" cy="557217"/>
            </a:xfrm>
            <a:prstGeom prst="rect">
              <a:avLst/>
            </a:prstGeom>
            <a:noFill/>
          </p:spPr>
        </p:pic>
        <p:pic>
          <p:nvPicPr>
            <p:cNvPr id="10" name="Picture 2" descr="http://dnpr.com.ua/sites/default/files/u17077/tcicq5qg_b.jpg"/>
            <p:cNvPicPr>
              <a:picLocks noChangeAspect="1" noChangeArrowheads="1"/>
            </p:cNvPicPr>
            <p:nvPr userDrawn="1"/>
          </p:nvPicPr>
          <p:blipFill>
            <a:blip r:embed="rId3" cstate="print">
              <a:lum contrast="10000"/>
            </a:blip>
            <a:srcRect/>
            <a:stretch>
              <a:fillRect/>
            </a:stretch>
          </p:blipFill>
          <p:spPr bwMode="auto">
            <a:xfrm>
              <a:off x="6500826" y="4586283"/>
              <a:ext cx="928694" cy="557217"/>
            </a:xfrm>
            <a:prstGeom prst="rect">
              <a:avLst/>
            </a:prstGeom>
            <a:noFill/>
          </p:spPr>
        </p:pic>
        <p:pic>
          <p:nvPicPr>
            <p:cNvPr id="11" name="Picture 2" descr="http://dnpr.com.ua/sites/default/files/u17077/tcicq5qg_b.jpg"/>
            <p:cNvPicPr>
              <a:picLocks noChangeAspect="1" noChangeArrowheads="1"/>
            </p:cNvPicPr>
            <p:nvPr userDrawn="1"/>
          </p:nvPicPr>
          <p:blipFill>
            <a:blip r:embed="rId3" cstate="print">
              <a:lum contrast="10000"/>
            </a:blip>
            <a:srcRect/>
            <a:stretch>
              <a:fillRect/>
            </a:stretch>
          </p:blipFill>
          <p:spPr bwMode="auto">
            <a:xfrm>
              <a:off x="7429520" y="4586283"/>
              <a:ext cx="928694" cy="557217"/>
            </a:xfrm>
            <a:prstGeom prst="rect">
              <a:avLst/>
            </a:prstGeom>
            <a:noFill/>
          </p:spPr>
        </p:pic>
        <p:pic>
          <p:nvPicPr>
            <p:cNvPr id="12" name="Picture 2" descr="http://dnpr.com.ua/sites/default/files/u17077/tcicq5qg_b.jpg"/>
            <p:cNvPicPr>
              <a:picLocks noChangeAspect="1" noChangeArrowheads="1"/>
            </p:cNvPicPr>
            <p:nvPr userDrawn="1"/>
          </p:nvPicPr>
          <p:blipFill>
            <a:blip r:embed="rId3" cstate="print">
              <a:lum contrast="10000"/>
            </a:blip>
            <a:srcRect t="-2561" r="7695"/>
            <a:stretch>
              <a:fillRect/>
            </a:stretch>
          </p:blipFill>
          <p:spPr bwMode="auto">
            <a:xfrm>
              <a:off x="8286776" y="4572014"/>
              <a:ext cx="857224" cy="571486"/>
            </a:xfrm>
            <a:prstGeom prst="rect">
              <a:avLst/>
            </a:prstGeom>
            <a:noFill/>
          </p:spPr>
        </p:pic>
      </p:grpSp>
      <p:pic>
        <p:nvPicPr>
          <p:cNvPr id="13" name="Picture 2" descr="http://dnpr.com.ua/sites/default/files/u17077/tcicq5qg_b.jpg"/>
          <p:cNvPicPr>
            <a:picLocks noChangeAspect="1" noChangeArrowheads="1"/>
          </p:cNvPicPr>
          <p:nvPr userDrawn="1"/>
        </p:nvPicPr>
        <p:blipFill>
          <a:blip r:embed="rId3" cstate="print">
            <a:lum contrast="10000"/>
          </a:blip>
          <a:srcRect/>
          <a:stretch>
            <a:fillRect/>
          </a:stretch>
        </p:blipFill>
        <p:spPr bwMode="auto">
          <a:xfrm>
            <a:off x="0" y="4586283"/>
            <a:ext cx="928694" cy="557217"/>
          </a:xfrm>
          <a:prstGeom prst="rect">
            <a:avLst/>
          </a:prstGeom>
          <a:noFill/>
        </p:spPr>
      </p:pic>
      <p:pic>
        <p:nvPicPr>
          <p:cNvPr id="14" name="Picture 2" descr="http://dnpr.com.ua/sites/default/files/u17077/tcicq5qg_b.jpg"/>
          <p:cNvPicPr>
            <a:picLocks noChangeAspect="1" noChangeArrowheads="1"/>
          </p:cNvPicPr>
          <p:nvPr userDrawn="1"/>
        </p:nvPicPr>
        <p:blipFill>
          <a:blip r:embed="rId3" cstate="print">
            <a:lum contrast="10000"/>
          </a:blip>
          <a:srcRect/>
          <a:stretch>
            <a:fillRect/>
          </a:stretch>
        </p:blipFill>
        <p:spPr bwMode="auto">
          <a:xfrm>
            <a:off x="928662" y="4586283"/>
            <a:ext cx="928694" cy="557217"/>
          </a:xfrm>
          <a:prstGeom prst="rect">
            <a:avLst/>
          </a:prstGeom>
          <a:noFill/>
        </p:spPr>
      </p:pic>
      <p:pic>
        <p:nvPicPr>
          <p:cNvPr id="15" name="Picture 2" descr="http://dnpr.com.ua/sites/default/files/u17077/tcicq5qg_b.jpg"/>
          <p:cNvPicPr>
            <a:picLocks noChangeAspect="1" noChangeArrowheads="1"/>
          </p:cNvPicPr>
          <p:nvPr userDrawn="1"/>
        </p:nvPicPr>
        <p:blipFill>
          <a:blip r:embed="rId3" cstate="print">
            <a:lum contrast="10000"/>
          </a:blip>
          <a:srcRect/>
          <a:stretch>
            <a:fillRect/>
          </a:stretch>
        </p:blipFill>
        <p:spPr bwMode="auto">
          <a:xfrm>
            <a:off x="1857356" y="4586283"/>
            <a:ext cx="928694" cy="557217"/>
          </a:xfrm>
          <a:prstGeom prst="rect">
            <a:avLst/>
          </a:prstGeom>
          <a:noFill/>
        </p:spPr>
      </p:pic>
      <p:pic>
        <p:nvPicPr>
          <p:cNvPr id="16" name="Picture 2" descr="http://dnpr.com.ua/sites/default/files/u17077/tcicq5qg_b.jpg"/>
          <p:cNvPicPr>
            <a:picLocks noChangeAspect="1" noChangeArrowheads="1"/>
          </p:cNvPicPr>
          <p:nvPr userDrawn="1"/>
        </p:nvPicPr>
        <p:blipFill>
          <a:blip r:embed="rId3" cstate="print">
            <a:lum contrast="10000"/>
          </a:blip>
          <a:srcRect/>
          <a:stretch>
            <a:fillRect/>
          </a:stretch>
        </p:blipFill>
        <p:spPr bwMode="auto">
          <a:xfrm>
            <a:off x="2786050" y="4586283"/>
            <a:ext cx="928694" cy="557217"/>
          </a:xfrm>
          <a:prstGeom prst="rect">
            <a:avLst/>
          </a:prstGeom>
          <a:noFill/>
        </p:spPr>
      </p:pic>
      <p:pic>
        <p:nvPicPr>
          <p:cNvPr id="17" name="Picture 2" descr="http://dnpr.com.ua/sites/default/files/u17077/tcicq5qg_b.jpg"/>
          <p:cNvPicPr>
            <a:picLocks noChangeAspect="1" noChangeArrowheads="1"/>
          </p:cNvPicPr>
          <p:nvPr userDrawn="1"/>
        </p:nvPicPr>
        <p:blipFill>
          <a:blip r:embed="rId3" cstate="print">
            <a:lum contrast="10000"/>
          </a:blip>
          <a:srcRect/>
          <a:stretch>
            <a:fillRect/>
          </a:stretch>
        </p:blipFill>
        <p:spPr bwMode="auto">
          <a:xfrm>
            <a:off x="3714744" y="4586283"/>
            <a:ext cx="928694" cy="557217"/>
          </a:xfrm>
          <a:prstGeom prst="rect">
            <a:avLst/>
          </a:prstGeom>
          <a:noFill/>
        </p:spPr>
      </p:pic>
      <p:pic>
        <p:nvPicPr>
          <p:cNvPr id="18" name="Picture 2" descr="http://dnpr.com.ua/sites/default/files/u17077/tcicq5qg_b.jpg"/>
          <p:cNvPicPr>
            <a:picLocks noChangeAspect="1" noChangeArrowheads="1"/>
          </p:cNvPicPr>
          <p:nvPr userDrawn="1"/>
        </p:nvPicPr>
        <p:blipFill>
          <a:blip r:embed="rId3" cstate="print">
            <a:lum contrast="10000"/>
          </a:blip>
          <a:srcRect/>
          <a:stretch>
            <a:fillRect/>
          </a:stretch>
        </p:blipFill>
        <p:spPr bwMode="auto">
          <a:xfrm>
            <a:off x="4643438" y="4586283"/>
            <a:ext cx="928694" cy="557217"/>
          </a:xfrm>
          <a:prstGeom prst="rect">
            <a:avLst/>
          </a:prstGeom>
          <a:noFill/>
        </p:spPr>
      </p:pic>
      <p:pic>
        <p:nvPicPr>
          <p:cNvPr id="19" name="Picture 2" descr="http://dnpr.com.ua/sites/default/files/u17077/tcicq5qg_b.jpg"/>
          <p:cNvPicPr>
            <a:picLocks noChangeAspect="1" noChangeArrowheads="1"/>
          </p:cNvPicPr>
          <p:nvPr userDrawn="1"/>
        </p:nvPicPr>
        <p:blipFill>
          <a:blip r:embed="rId3" cstate="print">
            <a:lum contrast="10000"/>
          </a:blip>
          <a:srcRect/>
          <a:stretch>
            <a:fillRect/>
          </a:stretch>
        </p:blipFill>
        <p:spPr bwMode="auto">
          <a:xfrm>
            <a:off x="5572132" y="4586283"/>
            <a:ext cx="928694" cy="557217"/>
          </a:xfrm>
          <a:prstGeom prst="rect">
            <a:avLst/>
          </a:prstGeom>
          <a:noFill/>
        </p:spPr>
      </p:pic>
      <p:pic>
        <p:nvPicPr>
          <p:cNvPr id="20" name="Picture 2" descr="http://dnpr.com.ua/sites/default/files/u17077/tcicq5qg_b.jpg"/>
          <p:cNvPicPr>
            <a:picLocks noChangeAspect="1" noChangeArrowheads="1"/>
          </p:cNvPicPr>
          <p:nvPr userDrawn="1"/>
        </p:nvPicPr>
        <p:blipFill>
          <a:blip r:embed="rId3" cstate="print">
            <a:lum contrast="10000"/>
          </a:blip>
          <a:srcRect/>
          <a:stretch>
            <a:fillRect/>
          </a:stretch>
        </p:blipFill>
        <p:spPr bwMode="auto">
          <a:xfrm>
            <a:off x="6500826" y="4586283"/>
            <a:ext cx="928694" cy="557217"/>
          </a:xfrm>
          <a:prstGeom prst="rect">
            <a:avLst/>
          </a:prstGeom>
          <a:noFill/>
        </p:spPr>
      </p:pic>
      <p:pic>
        <p:nvPicPr>
          <p:cNvPr id="21" name="Picture 2" descr="http://dnpr.com.ua/sites/default/files/u17077/tcicq5qg_b.jpg"/>
          <p:cNvPicPr>
            <a:picLocks noChangeAspect="1" noChangeArrowheads="1"/>
          </p:cNvPicPr>
          <p:nvPr userDrawn="1"/>
        </p:nvPicPr>
        <p:blipFill>
          <a:blip r:embed="rId3" cstate="print">
            <a:lum contrast="10000"/>
          </a:blip>
          <a:srcRect t="-2561" r="7695"/>
          <a:stretch>
            <a:fillRect/>
          </a:stretch>
        </p:blipFill>
        <p:spPr bwMode="auto">
          <a:xfrm>
            <a:off x="8286776" y="4572014"/>
            <a:ext cx="857224" cy="571486"/>
          </a:xfrm>
          <a:prstGeom prst="rect">
            <a:avLst/>
          </a:prstGeom>
          <a:noFill/>
        </p:spPr>
      </p:pic>
      <p:pic>
        <p:nvPicPr>
          <p:cNvPr id="22" name="Picture 2" descr="http://dnpr.com.ua/sites/default/files/u17077/tcicq5qg_b.jpg"/>
          <p:cNvPicPr>
            <a:picLocks noChangeAspect="1" noChangeArrowheads="1"/>
          </p:cNvPicPr>
          <p:nvPr userDrawn="1"/>
        </p:nvPicPr>
        <p:blipFill>
          <a:blip r:embed="rId3" cstate="print">
            <a:lum contrast="10000"/>
          </a:blip>
          <a:srcRect/>
          <a:stretch>
            <a:fillRect/>
          </a:stretch>
        </p:blipFill>
        <p:spPr bwMode="auto">
          <a:xfrm>
            <a:off x="7429520" y="4586283"/>
            <a:ext cx="928694" cy="557217"/>
          </a:xfrm>
          <a:prstGeom prst="rect">
            <a:avLst/>
          </a:prstGeom>
          <a:noFill/>
        </p:spPr>
      </p:pic>
      <p:pic>
        <p:nvPicPr>
          <p:cNvPr id="23" name="Picture 6" descr="http://www.polkop.ru/img/kat/ceramics101865b.jpg"/>
          <p:cNvPicPr>
            <a:picLocks noChangeAspect="1" noChangeArrowheads="1"/>
          </p:cNvPicPr>
          <p:nvPr userDrawn="1"/>
        </p:nvPicPr>
        <p:blipFill>
          <a:blip r:embed="rId4" cstate="print">
            <a:duotone>
              <a:prstClr val="black"/>
              <a:srgbClr val="875C4F">
                <a:tint val="45000"/>
                <a:satMod val="400000"/>
              </a:srgbClr>
            </a:duotone>
            <a:lum bright="-10000"/>
          </a:blip>
          <a:srcRect/>
          <a:stretch>
            <a:fillRect/>
          </a:stretch>
        </p:blipFill>
        <p:spPr bwMode="auto">
          <a:xfrm>
            <a:off x="0" y="500048"/>
            <a:ext cx="9144000" cy="4143404"/>
          </a:xfrm>
          <a:prstGeom prst="frame">
            <a:avLst>
              <a:gd name="adj1" fmla="val 3045"/>
            </a:avLst>
          </a:prstGeom>
          <a:noFill/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24" name="Picture 6" descr="http://www.polkop.ru/img/kat/ceramics101865b.jpg"/>
          <p:cNvPicPr>
            <a:picLocks noChangeAspect="1" noChangeArrowheads="1"/>
          </p:cNvPicPr>
          <p:nvPr userDrawn="1"/>
        </p:nvPicPr>
        <p:blipFill>
          <a:blip r:embed="rId4" cstate="print">
            <a:duotone>
              <a:prstClr val="black"/>
              <a:srgbClr val="875C4F">
                <a:tint val="45000"/>
                <a:satMod val="400000"/>
              </a:srgbClr>
            </a:duotone>
            <a:lum bright="-10000"/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frame">
            <a:avLst>
              <a:gd name="adj1" fmla="val 2432"/>
            </a:avLst>
          </a:prstGeom>
          <a:noFill/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25" name="Picture 2" descr="http://files.hostgator.co.in/hostgator219407/image/greenworldmaptransparent_new.png"/>
          <p:cNvPicPr>
            <a:picLocks noChangeAspect="1" noChangeArrowheads="1"/>
          </p:cNvPicPr>
          <p:nvPr userDrawn="1"/>
        </p:nvPicPr>
        <p:blipFill>
          <a:blip r:embed="rId5" cstate="print">
            <a:duotone>
              <a:prstClr val="black"/>
              <a:srgbClr val="875C4F">
                <a:tint val="45000"/>
                <a:satMod val="400000"/>
              </a:srgbClr>
            </a:duotone>
            <a:lum bright="-10000" contrast="20000"/>
          </a:blip>
          <a:srcRect l="7549" t="9091" r="6396" b="9091"/>
          <a:stretch>
            <a:fillRect/>
          </a:stretch>
        </p:blipFill>
        <p:spPr bwMode="auto">
          <a:xfrm>
            <a:off x="214282" y="2571750"/>
            <a:ext cx="2642691" cy="1669068"/>
          </a:xfrm>
          <a:prstGeom prst="rect">
            <a:avLst/>
          </a:prstGeom>
          <a:noFill/>
        </p:spPr>
      </p:pic>
      <p:pic>
        <p:nvPicPr>
          <p:cNvPr id="26" name="Picture 8" descr="http://cliparts.co/cliparts/yck/aMA/yckaMARdi.png"/>
          <p:cNvPicPr>
            <a:picLocks noChangeAspect="1" noChangeArrowheads="1"/>
          </p:cNvPicPr>
          <p:nvPr userDrawn="1"/>
        </p:nvPicPr>
        <p:blipFill>
          <a:blip r:embed="rId6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642910" y="3000378"/>
            <a:ext cx="1596384" cy="774715"/>
          </a:xfrm>
          <a:prstGeom prst="rect">
            <a:avLst/>
          </a:prstGeom>
          <a:noFill/>
        </p:spPr>
      </p:pic>
      <p:pic>
        <p:nvPicPr>
          <p:cNvPr id="28" name="Рисунок 27" descr="branches-black-and-white-olive-clipart-branch-clipart-olive-branch-sTXWag-clipart.png"/>
          <p:cNvPicPr>
            <a:picLocks noChangeAspect="1"/>
          </p:cNvPicPr>
          <p:nvPr userDrawn="1"/>
        </p:nvPicPr>
        <p:blipFill>
          <a:blip r:embed="rId7" cstate="print"/>
          <a:stretch>
            <a:fillRect/>
          </a:stretch>
        </p:blipFill>
        <p:spPr>
          <a:xfrm rot="10952704" flipV="1">
            <a:off x="185403" y="3730396"/>
            <a:ext cx="1359160" cy="731166"/>
          </a:xfrm>
          <a:prstGeom prst="rect">
            <a:avLst/>
          </a:prstGeom>
        </p:spPr>
      </p:pic>
      <p:pic>
        <p:nvPicPr>
          <p:cNvPr id="29" name="Рисунок 28" descr="branches-black-and-white-olive-clipart-branch-clipart-olive-branch-sTXWag-clipart.png"/>
          <p:cNvPicPr>
            <a:picLocks noChangeAspect="1"/>
          </p:cNvPicPr>
          <p:nvPr userDrawn="1"/>
        </p:nvPicPr>
        <p:blipFill>
          <a:blip r:embed="rId7" cstate="print"/>
          <a:stretch>
            <a:fillRect/>
          </a:stretch>
        </p:blipFill>
        <p:spPr>
          <a:xfrm rot="10800000" flipH="1" flipV="1">
            <a:off x="1142976" y="3786196"/>
            <a:ext cx="1358701" cy="73091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Рисунок 33" descr="branches-black-and-white-olive-clipart-branch-clipart-olive-branch-sTXWag-clipart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 rot="15887551" flipV="1">
            <a:off x="8085011" y="3401749"/>
            <a:ext cx="1302170" cy="700508"/>
          </a:xfrm>
          <a:prstGeom prst="rect">
            <a:avLst/>
          </a:prstGeom>
        </p:spPr>
      </p:pic>
      <p:pic>
        <p:nvPicPr>
          <p:cNvPr id="33" name="Рисунок 32" descr="branches-black-and-white-olive-clipart-branch-clipart-olive-branch-sTXWag-clipart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 rot="9854182" flipV="1">
            <a:off x="6929072" y="3879368"/>
            <a:ext cx="1309353" cy="704372"/>
          </a:xfrm>
          <a:prstGeom prst="rect">
            <a:avLst/>
          </a:prstGeom>
        </p:spPr>
      </p:pic>
      <p:grpSp>
        <p:nvGrpSpPr>
          <p:cNvPr id="19" name="Группа 18"/>
          <p:cNvGrpSpPr/>
          <p:nvPr userDrawn="1"/>
        </p:nvGrpSpPr>
        <p:grpSpPr>
          <a:xfrm>
            <a:off x="0" y="0"/>
            <a:ext cx="9144000" cy="571486"/>
            <a:chOff x="0" y="4572014"/>
            <a:chExt cx="9144000" cy="571486"/>
          </a:xfrm>
        </p:grpSpPr>
        <p:pic>
          <p:nvPicPr>
            <p:cNvPr id="20" name="Picture 2" descr="http://dnpr.com.ua/sites/default/files/u17077/tcicq5qg_b.jpg"/>
            <p:cNvPicPr>
              <a:picLocks noChangeAspect="1" noChangeArrowheads="1"/>
            </p:cNvPicPr>
            <p:nvPr userDrawn="1"/>
          </p:nvPicPr>
          <p:blipFill>
            <a:blip r:embed="rId4" cstate="print">
              <a:lum contrast="10000"/>
            </a:blip>
            <a:srcRect/>
            <a:stretch>
              <a:fillRect/>
            </a:stretch>
          </p:blipFill>
          <p:spPr bwMode="auto">
            <a:xfrm>
              <a:off x="0" y="4586283"/>
              <a:ext cx="928694" cy="557217"/>
            </a:xfrm>
            <a:prstGeom prst="rect">
              <a:avLst/>
            </a:prstGeom>
            <a:noFill/>
          </p:spPr>
        </p:pic>
        <p:pic>
          <p:nvPicPr>
            <p:cNvPr id="21" name="Picture 2" descr="http://dnpr.com.ua/sites/default/files/u17077/tcicq5qg_b.jpg"/>
            <p:cNvPicPr>
              <a:picLocks noChangeAspect="1" noChangeArrowheads="1"/>
            </p:cNvPicPr>
            <p:nvPr userDrawn="1"/>
          </p:nvPicPr>
          <p:blipFill>
            <a:blip r:embed="rId4" cstate="print">
              <a:lum contrast="10000"/>
            </a:blip>
            <a:srcRect/>
            <a:stretch>
              <a:fillRect/>
            </a:stretch>
          </p:blipFill>
          <p:spPr bwMode="auto">
            <a:xfrm>
              <a:off x="928662" y="4586283"/>
              <a:ext cx="928694" cy="557217"/>
            </a:xfrm>
            <a:prstGeom prst="rect">
              <a:avLst/>
            </a:prstGeom>
            <a:noFill/>
          </p:spPr>
        </p:pic>
        <p:pic>
          <p:nvPicPr>
            <p:cNvPr id="22" name="Picture 2" descr="http://dnpr.com.ua/sites/default/files/u17077/tcicq5qg_b.jpg"/>
            <p:cNvPicPr>
              <a:picLocks noChangeAspect="1" noChangeArrowheads="1"/>
            </p:cNvPicPr>
            <p:nvPr userDrawn="1"/>
          </p:nvPicPr>
          <p:blipFill>
            <a:blip r:embed="rId4" cstate="print">
              <a:lum contrast="10000"/>
            </a:blip>
            <a:srcRect/>
            <a:stretch>
              <a:fillRect/>
            </a:stretch>
          </p:blipFill>
          <p:spPr bwMode="auto">
            <a:xfrm>
              <a:off x="1857356" y="4586283"/>
              <a:ext cx="928694" cy="557217"/>
            </a:xfrm>
            <a:prstGeom prst="rect">
              <a:avLst/>
            </a:prstGeom>
            <a:noFill/>
          </p:spPr>
        </p:pic>
        <p:pic>
          <p:nvPicPr>
            <p:cNvPr id="23" name="Picture 2" descr="http://dnpr.com.ua/sites/default/files/u17077/tcicq5qg_b.jpg"/>
            <p:cNvPicPr>
              <a:picLocks noChangeAspect="1" noChangeArrowheads="1"/>
            </p:cNvPicPr>
            <p:nvPr userDrawn="1"/>
          </p:nvPicPr>
          <p:blipFill>
            <a:blip r:embed="rId4" cstate="print">
              <a:lum contrast="10000"/>
            </a:blip>
            <a:srcRect/>
            <a:stretch>
              <a:fillRect/>
            </a:stretch>
          </p:blipFill>
          <p:spPr bwMode="auto">
            <a:xfrm>
              <a:off x="2786050" y="4586283"/>
              <a:ext cx="928694" cy="557217"/>
            </a:xfrm>
            <a:prstGeom prst="rect">
              <a:avLst/>
            </a:prstGeom>
            <a:noFill/>
          </p:spPr>
        </p:pic>
        <p:pic>
          <p:nvPicPr>
            <p:cNvPr id="24" name="Picture 2" descr="http://dnpr.com.ua/sites/default/files/u17077/tcicq5qg_b.jpg"/>
            <p:cNvPicPr>
              <a:picLocks noChangeAspect="1" noChangeArrowheads="1"/>
            </p:cNvPicPr>
            <p:nvPr userDrawn="1"/>
          </p:nvPicPr>
          <p:blipFill>
            <a:blip r:embed="rId4" cstate="print">
              <a:lum contrast="10000"/>
            </a:blip>
            <a:srcRect/>
            <a:stretch>
              <a:fillRect/>
            </a:stretch>
          </p:blipFill>
          <p:spPr bwMode="auto">
            <a:xfrm>
              <a:off x="3714744" y="4586283"/>
              <a:ext cx="928694" cy="557217"/>
            </a:xfrm>
            <a:prstGeom prst="rect">
              <a:avLst/>
            </a:prstGeom>
            <a:noFill/>
          </p:spPr>
        </p:pic>
        <p:pic>
          <p:nvPicPr>
            <p:cNvPr id="25" name="Picture 2" descr="http://dnpr.com.ua/sites/default/files/u17077/tcicq5qg_b.jpg"/>
            <p:cNvPicPr>
              <a:picLocks noChangeAspect="1" noChangeArrowheads="1"/>
            </p:cNvPicPr>
            <p:nvPr userDrawn="1"/>
          </p:nvPicPr>
          <p:blipFill>
            <a:blip r:embed="rId4" cstate="print">
              <a:lum contrast="10000"/>
            </a:blip>
            <a:srcRect/>
            <a:stretch>
              <a:fillRect/>
            </a:stretch>
          </p:blipFill>
          <p:spPr bwMode="auto">
            <a:xfrm>
              <a:off x="4643438" y="4586283"/>
              <a:ext cx="928694" cy="557217"/>
            </a:xfrm>
            <a:prstGeom prst="rect">
              <a:avLst/>
            </a:prstGeom>
            <a:noFill/>
          </p:spPr>
        </p:pic>
        <p:pic>
          <p:nvPicPr>
            <p:cNvPr id="26" name="Picture 2" descr="http://dnpr.com.ua/sites/default/files/u17077/tcicq5qg_b.jpg"/>
            <p:cNvPicPr>
              <a:picLocks noChangeAspect="1" noChangeArrowheads="1"/>
            </p:cNvPicPr>
            <p:nvPr userDrawn="1"/>
          </p:nvPicPr>
          <p:blipFill>
            <a:blip r:embed="rId4" cstate="print">
              <a:lum contrast="10000"/>
            </a:blip>
            <a:srcRect/>
            <a:stretch>
              <a:fillRect/>
            </a:stretch>
          </p:blipFill>
          <p:spPr bwMode="auto">
            <a:xfrm>
              <a:off x="5572132" y="4586283"/>
              <a:ext cx="928694" cy="557217"/>
            </a:xfrm>
            <a:prstGeom prst="rect">
              <a:avLst/>
            </a:prstGeom>
            <a:noFill/>
          </p:spPr>
        </p:pic>
        <p:pic>
          <p:nvPicPr>
            <p:cNvPr id="27" name="Picture 2" descr="http://dnpr.com.ua/sites/default/files/u17077/tcicq5qg_b.jpg"/>
            <p:cNvPicPr>
              <a:picLocks noChangeAspect="1" noChangeArrowheads="1"/>
            </p:cNvPicPr>
            <p:nvPr userDrawn="1"/>
          </p:nvPicPr>
          <p:blipFill>
            <a:blip r:embed="rId4" cstate="print">
              <a:lum contrast="10000"/>
            </a:blip>
            <a:srcRect/>
            <a:stretch>
              <a:fillRect/>
            </a:stretch>
          </p:blipFill>
          <p:spPr bwMode="auto">
            <a:xfrm>
              <a:off x="6500826" y="4586283"/>
              <a:ext cx="928694" cy="557217"/>
            </a:xfrm>
            <a:prstGeom prst="rect">
              <a:avLst/>
            </a:prstGeom>
            <a:noFill/>
          </p:spPr>
        </p:pic>
        <p:pic>
          <p:nvPicPr>
            <p:cNvPr id="28" name="Picture 2" descr="http://dnpr.com.ua/sites/default/files/u17077/tcicq5qg_b.jpg"/>
            <p:cNvPicPr>
              <a:picLocks noChangeAspect="1" noChangeArrowheads="1"/>
            </p:cNvPicPr>
            <p:nvPr userDrawn="1"/>
          </p:nvPicPr>
          <p:blipFill>
            <a:blip r:embed="rId4" cstate="print">
              <a:lum contrast="10000"/>
            </a:blip>
            <a:srcRect/>
            <a:stretch>
              <a:fillRect/>
            </a:stretch>
          </p:blipFill>
          <p:spPr bwMode="auto">
            <a:xfrm>
              <a:off x="7429520" y="4586283"/>
              <a:ext cx="928694" cy="557217"/>
            </a:xfrm>
            <a:prstGeom prst="rect">
              <a:avLst/>
            </a:prstGeom>
            <a:noFill/>
          </p:spPr>
        </p:pic>
        <p:pic>
          <p:nvPicPr>
            <p:cNvPr id="29" name="Picture 2" descr="http://dnpr.com.ua/sites/default/files/u17077/tcicq5qg_b.jpg"/>
            <p:cNvPicPr>
              <a:picLocks noChangeAspect="1" noChangeArrowheads="1"/>
            </p:cNvPicPr>
            <p:nvPr userDrawn="1"/>
          </p:nvPicPr>
          <p:blipFill>
            <a:blip r:embed="rId4" cstate="print">
              <a:lum contrast="10000"/>
            </a:blip>
            <a:srcRect t="-2561" r="7695"/>
            <a:stretch>
              <a:fillRect/>
            </a:stretch>
          </p:blipFill>
          <p:spPr bwMode="auto">
            <a:xfrm>
              <a:off x="8286776" y="4572014"/>
              <a:ext cx="857224" cy="571486"/>
            </a:xfrm>
            <a:prstGeom prst="rect">
              <a:avLst/>
            </a:prstGeom>
            <a:noFill/>
          </p:spPr>
        </p:pic>
      </p:grpSp>
      <p:pic>
        <p:nvPicPr>
          <p:cNvPr id="7" name="Picture 2" descr="http://dnpr.com.ua/sites/default/files/u17077/tcicq5qg_b.jpg"/>
          <p:cNvPicPr>
            <a:picLocks noChangeAspect="1" noChangeArrowheads="1"/>
          </p:cNvPicPr>
          <p:nvPr userDrawn="1"/>
        </p:nvPicPr>
        <p:blipFill>
          <a:blip r:embed="rId4" cstate="print">
            <a:lum contrast="10000"/>
          </a:blip>
          <a:srcRect/>
          <a:stretch>
            <a:fillRect/>
          </a:stretch>
        </p:blipFill>
        <p:spPr bwMode="auto">
          <a:xfrm>
            <a:off x="6500826" y="4586283"/>
            <a:ext cx="928694" cy="557217"/>
          </a:xfrm>
          <a:prstGeom prst="rect">
            <a:avLst/>
          </a:prstGeom>
          <a:noFill/>
        </p:spPr>
      </p:pic>
      <p:pic>
        <p:nvPicPr>
          <p:cNvPr id="8" name="Picture 2" descr="http://dnpr.com.ua/sites/default/files/u17077/tcicq5qg_b.jpg"/>
          <p:cNvPicPr>
            <a:picLocks noChangeAspect="1" noChangeArrowheads="1"/>
          </p:cNvPicPr>
          <p:nvPr userDrawn="1"/>
        </p:nvPicPr>
        <p:blipFill>
          <a:blip r:embed="rId4" cstate="print">
            <a:lum contrast="10000"/>
          </a:blip>
          <a:srcRect/>
          <a:stretch>
            <a:fillRect/>
          </a:stretch>
        </p:blipFill>
        <p:spPr bwMode="auto">
          <a:xfrm>
            <a:off x="7429520" y="4586283"/>
            <a:ext cx="928694" cy="557217"/>
          </a:xfrm>
          <a:prstGeom prst="rect">
            <a:avLst/>
          </a:prstGeom>
          <a:noFill/>
        </p:spPr>
      </p:pic>
      <p:pic>
        <p:nvPicPr>
          <p:cNvPr id="9" name="Picture 2" descr="http://dnpr.com.ua/sites/default/files/u17077/tcicq5qg_b.jpg"/>
          <p:cNvPicPr>
            <a:picLocks noChangeAspect="1" noChangeArrowheads="1"/>
          </p:cNvPicPr>
          <p:nvPr userDrawn="1"/>
        </p:nvPicPr>
        <p:blipFill>
          <a:blip r:embed="rId4" cstate="print">
            <a:lum contrast="10000"/>
          </a:blip>
          <a:srcRect t="-2561" r="7695"/>
          <a:stretch>
            <a:fillRect/>
          </a:stretch>
        </p:blipFill>
        <p:spPr bwMode="auto">
          <a:xfrm>
            <a:off x="8286776" y="4572014"/>
            <a:ext cx="857224" cy="571486"/>
          </a:xfrm>
          <a:prstGeom prst="rect">
            <a:avLst/>
          </a:prstGeom>
          <a:noFill/>
        </p:spPr>
      </p:pic>
      <p:pic>
        <p:nvPicPr>
          <p:cNvPr id="10" name="Picture 2" descr="http://dnpr.com.ua/sites/default/files/u17077/tcicq5qg_b.jpg"/>
          <p:cNvPicPr>
            <a:picLocks noChangeAspect="1" noChangeArrowheads="1"/>
          </p:cNvPicPr>
          <p:nvPr userDrawn="1"/>
        </p:nvPicPr>
        <p:blipFill>
          <a:blip r:embed="rId4" cstate="print">
            <a:lum contrast="10000"/>
          </a:blip>
          <a:srcRect/>
          <a:stretch>
            <a:fillRect/>
          </a:stretch>
        </p:blipFill>
        <p:spPr bwMode="auto">
          <a:xfrm>
            <a:off x="0" y="4586283"/>
            <a:ext cx="928694" cy="557217"/>
          </a:xfrm>
          <a:prstGeom prst="rect">
            <a:avLst/>
          </a:prstGeom>
          <a:noFill/>
        </p:spPr>
      </p:pic>
      <p:pic>
        <p:nvPicPr>
          <p:cNvPr id="11" name="Picture 2" descr="http://dnpr.com.ua/sites/default/files/u17077/tcicq5qg_b.jpg"/>
          <p:cNvPicPr>
            <a:picLocks noChangeAspect="1" noChangeArrowheads="1"/>
          </p:cNvPicPr>
          <p:nvPr userDrawn="1"/>
        </p:nvPicPr>
        <p:blipFill>
          <a:blip r:embed="rId4" cstate="print">
            <a:lum contrast="10000"/>
          </a:blip>
          <a:srcRect/>
          <a:stretch>
            <a:fillRect/>
          </a:stretch>
        </p:blipFill>
        <p:spPr bwMode="auto">
          <a:xfrm>
            <a:off x="928662" y="4586283"/>
            <a:ext cx="928694" cy="557217"/>
          </a:xfrm>
          <a:prstGeom prst="rect">
            <a:avLst/>
          </a:prstGeom>
          <a:noFill/>
        </p:spPr>
      </p:pic>
      <p:pic>
        <p:nvPicPr>
          <p:cNvPr id="12" name="Picture 2" descr="http://dnpr.com.ua/sites/default/files/u17077/tcicq5qg_b.jpg"/>
          <p:cNvPicPr>
            <a:picLocks noChangeAspect="1" noChangeArrowheads="1"/>
          </p:cNvPicPr>
          <p:nvPr userDrawn="1"/>
        </p:nvPicPr>
        <p:blipFill>
          <a:blip r:embed="rId4" cstate="print">
            <a:lum contrast="10000"/>
          </a:blip>
          <a:srcRect/>
          <a:stretch>
            <a:fillRect/>
          </a:stretch>
        </p:blipFill>
        <p:spPr bwMode="auto">
          <a:xfrm>
            <a:off x="1857356" y="4586283"/>
            <a:ext cx="928694" cy="557217"/>
          </a:xfrm>
          <a:prstGeom prst="rect">
            <a:avLst/>
          </a:prstGeom>
          <a:noFill/>
        </p:spPr>
      </p:pic>
      <p:pic>
        <p:nvPicPr>
          <p:cNvPr id="13" name="Picture 2" descr="http://dnpr.com.ua/sites/default/files/u17077/tcicq5qg_b.jpg"/>
          <p:cNvPicPr>
            <a:picLocks noChangeAspect="1" noChangeArrowheads="1"/>
          </p:cNvPicPr>
          <p:nvPr userDrawn="1"/>
        </p:nvPicPr>
        <p:blipFill>
          <a:blip r:embed="rId4" cstate="print">
            <a:lum contrast="10000"/>
          </a:blip>
          <a:srcRect/>
          <a:stretch>
            <a:fillRect/>
          </a:stretch>
        </p:blipFill>
        <p:spPr bwMode="auto">
          <a:xfrm>
            <a:off x="2786050" y="4586283"/>
            <a:ext cx="928694" cy="557217"/>
          </a:xfrm>
          <a:prstGeom prst="rect">
            <a:avLst/>
          </a:prstGeom>
          <a:noFill/>
        </p:spPr>
      </p:pic>
      <p:pic>
        <p:nvPicPr>
          <p:cNvPr id="14" name="Picture 2" descr="http://dnpr.com.ua/sites/default/files/u17077/tcicq5qg_b.jpg"/>
          <p:cNvPicPr>
            <a:picLocks noChangeAspect="1" noChangeArrowheads="1"/>
          </p:cNvPicPr>
          <p:nvPr userDrawn="1"/>
        </p:nvPicPr>
        <p:blipFill>
          <a:blip r:embed="rId4" cstate="print">
            <a:lum contrast="10000"/>
          </a:blip>
          <a:srcRect/>
          <a:stretch>
            <a:fillRect/>
          </a:stretch>
        </p:blipFill>
        <p:spPr bwMode="auto">
          <a:xfrm>
            <a:off x="3714744" y="4586283"/>
            <a:ext cx="928694" cy="557217"/>
          </a:xfrm>
          <a:prstGeom prst="rect">
            <a:avLst/>
          </a:prstGeom>
          <a:noFill/>
        </p:spPr>
      </p:pic>
      <p:pic>
        <p:nvPicPr>
          <p:cNvPr id="16" name="Picture 2" descr="http://dnpr.com.ua/sites/default/files/u17077/tcicq5qg_b.jpg"/>
          <p:cNvPicPr>
            <a:picLocks noChangeAspect="1" noChangeArrowheads="1"/>
          </p:cNvPicPr>
          <p:nvPr userDrawn="1"/>
        </p:nvPicPr>
        <p:blipFill>
          <a:blip r:embed="rId4" cstate="print">
            <a:lum contrast="10000"/>
          </a:blip>
          <a:srcRect/>
          <a:stretch>
            <a:fillRect/>
          </a:stretch>
        </p:blipFill>
        <p:spPr bwMode="auto">
          <a:xfrm>
            <a:off x="4643438" y="4586283"/>
            <a:ext cx="928694" cy="557217"/>
          </a:xfrm>
          <a:prstGeom prst="rect">
            <a:avLst/>
          </a:prstGeom>
          <a:noFill/>
        </p:spPr>
      </p:pic>
      <p:pic>
        <p:nvPicPr>
          <p:cNvPr id="17" name="Picture 2" descr="http://dnpr.com.ua/sites/default/files/u17077/tcicq5qg_b.jpg"/>
          <p:cNvPicPr>
            <a:picLocks noChangeAspect="1" noChangeArrowheads="1"/>
          </p:cNvPicPr>
          <p:nvPr userDrawn="1"/>
        </p:nvPicPr>
        <p:blipFill>
          <a:blip r:embed="rId4" cstate="print">
            <a:lum contrast="10000"/>
          </a:blip>
          <a:srcRect/>
          <a:stretch>
            <a:fillRect/>
          </a:stretch>
        </p:blipFill>
        <p:spPr bwMode="auto">
          <a:xfrm>
            <a:off x="5572132" y="4586283"/>
            <a:ext cx="928694" cy="557217"/>
          </a:xfrm>
          <a:prstGeom prst="rect">
            <a:avLst/>
          </a:prstGeom>
          <a:noFill/>
        </p:spPr>
      </p:pic>
      <p:pic>
        <p:nvPicPr>
          <p:cNvPr id="18" name="Picture 6" descr="http://www.polkop.ru/img/kat/ceramics101865b.jpg"/>
          <p:cNvPicPr>
            <a:picLocks noChangeAspect="1" noChangeArrowheads="1"/>
          </p:cNvPicPr>
          <p:nvPr userDrawn="1"/>
        </p:nvPicPr>
        <p:blipFill>
          <a:blip r:embed="rId5" cstate="print">
            <a:duotone>
              <a:prstClr val="black"/>
              <a:srgbClr val="875C4F">
                <a:tint val="45000"/>
                <a:satMod val="400000"/>
              </a:srgbClr>
            </a:duotone>
            <a:lum bright="-10000"/>
          </a:blip>
          <a:srcRect/>
          <a:stretch>
            <a:fillRect/>
          </a:stretch>
        </p:blipFill>
        <p:spPr bwMode="auto">
          <a:xfrm>
            <a:off x="0" y="500048"/>
            <a:ext cx="9144000" cy="4143404"/>
          </a:xfrm>
          <a:prstGeom prst="frame">
            <a:avLst>
              <a:gd name="adj1" fmla="val 3045"/>
            </a:avLst>
          </a:prstGeom>
          <a:noFill/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30" name="Picture 6" descr="http://www.polkop.ru/img/kat/ceramics101865b.jpg"/>
          <p:cNvPicPr>
            <a:picLocks noChangeAspect="1" noChangeArrowheads="1"/>
          </p:cNvPicPr>
          <p:nvPr userDrawn="1"/>
        </p:nvPicPr>
        <p:blipFill>
          <a:blip r:embed="rId5" cstate="print">
            <a:duotone>
              <a:prstClr val="black"/>
              <a:srgbClr val="875C4F">
                <a:tint val="45000"/>
                <a:satMod val="400000"/>
              </a:srgbClr>
            </a:duotone>
            <a:lum bright="-10000"/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frame">
            <a:avLst>
              <a:gd name="adj1" fmla="val 2432"/>
            </a:avLst>
          </a:prstGeom>
          <a:noFill/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31" name="Picture 2" descr="http://clipart-library.com/images/piq8qq7i9.png"/>
          <p:cNvPicPr>
            <a:picLocks noChangeAspect="1" noChangeArrowheads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929586" y="2214560"/>
            <a:ext cx="554003" cy="1974192"/>
          </a:xfrm>
          <a:prstGeom prst="rect">
            <a:avLst/>
          </a:prstGeom>
          <a:noFill/>
        </p:spPr>
      </p:pic>
      <p:pic>
        <p:nvPicPr>
          <p:cNvPr id="32" name="Picture 8" descr="http://cliparts.co/cliparts/yck/aMA/yckaMARdi.png"/>
          <p:cNvPicPr>
            <a:picLocks noChangeAspect="1" noChangeArrowheads="1"/>
          </p:cNvPicPr>
          <p:nvPr userDrawn="1"/>
        </p:nvPicPr>
        <p:blipFill>
          <a:blip r:embed="rId7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7429520" y="3714758"/>
            <a:ext cx="1596384" cy="774715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Рисунок 32" descr="branches-black-and-white-olive-clipart-branch-clipart-olive-branch-sTXWag-clipart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 rot="9854182" flipV="1">
            <a:off x="6786197" y="3879369"/>
            <a:ext cx="1309353" cy="704372"/>
          </a:xfrm>
          <a:prstGeom prst="rect">
            <a:avLst/>
          </a:prstGeom>
        </p:spPr>
      </p:pic>
      <p:grpSp>
        <p:nvGrpSpPr>
          <p:cNvPr id="19" name="Группа 18"/>
          <p:cNvGrpSpPr/>
          <p:nvPr userDrawn="1"/>
        </p:nvGrpSpPr>
        <p:grpSpPr>
          <a:xfrm>
            <a:off x="0" y="0"/>
            <a:ext cx="9144000" cy="571486"/>
            <a:chOff x="0" y="4572014"/>
            <a:chExt cx="9144000" cy="571486"/>
          </a:xfrm>
        </p:grpSpPr>
        <p:pic>
          <p:nvPicPr>
            <p:cNvPr id="20" name="Picture 2" descr="http://dnpr.com.ua/sites/default/files/u17077/tcicq5qg_b.jpg"/>
            <p:cNvPicPr>
              <a:picLocks noChangeAspect="1" noChangeArrowheads="1"/>
            </p:cNvPicPr>
            <p:nvPr userDrawn="1"/>
          </p:nvPicPr>
          <p:blipFill>
            <a:blip r:embed="rId3" cstate="print">
              <a:lum contrast="10000"/>
            </a:blip>
            <a:srcRect/>
            <a:stretch>
              <a:fillRect/>
            </a:stretch>
          </p:blipFill>
          <p:spPr bwMode="auto">
            <a:xfrm>
              <a:off x="0" y="4586283"/>
              <a:ext cx="928694" cy="557217"/>
            </a:xfrm>
            <a:prstGeom prst="rect">
              <a:avLst/>
            </a:prstGeom>
            <a:noFill/>
          </p:spPr>
        </p:pic>
        <p:pic>
          <p:nvPicPr>
            <p:cNvPr id="21" name="Picture 2" descr="http://dnpr.com.ua/sites/default/files/u17077/tcicq5qg_b.jpg"/>
            <p:cNvPicPr>
              <a:picLocks noChangeAspect="1" noChangeArrowheads="1"/>
            </p:cNvPicPr>
            <p:nvPr userDrawn="1"/>
          </p:nvPicPr>
          <p:blipFill>
            <a:blip r:embed="rId3" cstate="print">
              <a:lum contrast="10000"/>
            </a:blip>
            <a:srcRect/>
            <a:stretch>
              <a:fillRect/>
            </a:stretch>
          </p:blipFill>
          <p:spPr bwMode="auto">
            <a:xfrm>
              <a:off x="928662" y="4586283"/>
              <a:ext cx="928694" cy="557217"/>
            </a:xfrm>
            <a:prstGeom prst="rect">
              <a:avLst/>
            </a:prstGeom>
            <a:noFill/>
          </p:spPr>
        </p:pic>
        <p:pic>
          <p:nvPicPr>
            <p:cNvPr id="22" name="Picture 2" descr="http://dnpr.com.ua/sites/default/files/u17077/tcicq5qg_b.jpg"/>
            <p:cNvPicPr>
              <a:picLocks noChangeAspect="1" noChangeArrowheads="1"/>
            </p:cNvPicPr>
            <p:nvPr userDrawn="1"/>
          </p:nvPicPr>
          <p:blipFill>
            <a:blip r:embed="rId3" cstate="print">
              <a:lum contrast="10000"/>
            </a:blip>
            <a:srcRect/>
            <a:stretch>
              <a:fillRect/>
            </a:stretch>
          </p:blipFill>
          <p:spPr bwMode="auto">
            <a:xfrm>
              <a:off x="1857356" y="4586283"/>
              <a:ext cx="928694" cy="557217"/>
            </a:xfrm>
            <a:prstGeom prst="rect">
              <a:avLst/>
            </a:prstGeom>
            <a:noFill/>
          </p:spPr>
        </p:pic>
        <p:pic>
          <p:nvPicPr>
            <p:cNvPr id="23" name="Picture 2" descr="http://dnpr.com.ua/sites/default/files/u17077/tcicq5qg_b.jpg"/>
            <p:cNvPicPr>
              <a:picLocks noChangeAspect="1" noChangeArrowheads="1"/>
            </p:cNvPicPr>
            <p:nvPr userDrawn="1"/>
          </p:nvPicPr>
          <p:blipFill>
            <a:blip r:embed="rId3" cstate="print">
              <a:lum contrast="10000"/>
            </a:blip>
            <a:srcRect/>
            <a:stretch>
              <a:fillRect/>
            </a:stretch>
          </p:blipFill>
          <p:spPr bwMode="auto">
            <a:xfrm>
              <a:off x="2786050" y="4586283"/>
              <a:ext cx="928694" cy="557217"/>
            </a:xfrm>
            <a:prstGeom prst="rect">
              <a:avLst/>
            </a:prstGeom>
            <a:noFill/>
          </p:spPr>
        </p:pic>
        <p:pic>
          <p:nvPicPr>
            <p:cNvPr id="24" name="Picture 2" descr="http://dnpr.com.ua/sites/default/files/u17077/tcicq5qg_b.jpg"/>
            <p:cNvPicPr>
              <a:picLocks noChangeAspect="1" noChangeArrowheads="1"/>
            </p:cNvPicPr>
            <p:nvPr userDrawn="1"/>
          </p:nvPicPr>
          <p:blipFill>
            <a:blip r:embed="rId3" cstate="print">
              <a:lum contrast="10000"/>
            </a:blip>
            <a:srcRect/>
            <a:stretch>
              <a:fillRect/>
            </a:stretch>
          </p:blipFill>
          <p:spPr bwMode="auto">
            <a:xfrm>
              <a:off x="3714744" y="4586283"/>
              <a:ext cx="928694" cy="557217"/>
            </a:xfrm>
            <a:prstGeom prst="rect">
              <a:avLst/>
            </a:prstGeom>
            <a:noFill/>
          </p:spPr>
        </p:pic>
        <p:pic>
          <p:nvPicPr>
            <p:cNvPr id="25" name="Picture 2" descr="http://dnpr.com.ua/sites/default/files/u17077/tcicq5qg_b.jpg"/>
            <p:cNvPicPr>
              <a:picLocks noChangeAspect="1" noChangeArrowheads="1"/>
            </p:cNvPicPr>
            <p:nvPr userDrawn="1"/>
          </p:nvPicPr>
          <p:blipFill>
            <a:blip r:embed="rId3" cstate="print">
              <a:lum contrast="10000"/>
            </a:blip>
            <a:srcRect/>
            <a:stretch>
              <a:fillRect/>
            </a:stretch>
          </p:blipFill>
          <p:spPr bwMode="auto">
            <a:xfrm>
              <a:off x="4643438" y="4586283"/>
              <a:ext cx="928694" cy="557217"/>
            </a:xfrm>
            <a:prstGeom prst="rect">
              <a:avLst/>
            </a:prstGeom>
            <a:noFill/>
          </p:spPr>
        </p:pic>
        <p:pic>
          <p:nvPicPr>
            <p:cNvPr id="26" name="Picture 2" descr="http://dnpr.com.ua/sites/default/files/u17077/tcicq5qg_b.jpg"/>
            <p:cNvPicPr>
              <a:picLocks noChangeAspect="1" noChangeArrowheads="1"/>
            </p:cNvPicPr>
            <p:nvPr userDrawn="1"/>
          </p:nvPicPr>
          <p:blipFill>
            <a:blip r:embed="rId3" cstate="print">
              <a:lum contrast="10000"/>
            </a:blip>
            <a:srcRect/>
            <a:stretch>
              <a:fillRect/>
            </a:stretch>
          </p:blipFill>
          <p:spPr bwMode="auto">
            <a:xfrm>
              <a:off x="5572132" y="4586283"/>
              <a:ext cx="928694" cy="557217"/>
            </a:xfrm>
            <a:prstGeom prst="rect">
              <a:avLst/>
            </a:prstGeom>
            <a:noFill/>
          </p:spPr>
        </p:pic>
        <p:pic>
          <p:nvPicPr>
            <p:cNvPr id="27" name="Picture 2" descr="http://dnpr.com.ua/sites/default/files/u17077/tcicq5qg_b.jpg"/>
            <p:cNvPicPr>
              <a:picLocks noChangeAspect="1" noChangeArrowheads="1"/>
            </p:cNvPicPr>
            <p:nvPr userDrawn="1"/>
          </p:nvPicPr>
          <p:blipFill>
            <a:blip r:embed="rId3" cstate="print">
              <a:lum contrast="10000"/>
            </a:blip>
            <a:srcRect/>
            <a:stretch>
              <a:fillRect/>
            </a:stretch>
          </p:blipFill>
          <p:spPr bwMode="auto">
            <a:xfrm>
              <a:off x="6500826" y="4586283"/>
              <a:ext cx="928694" cy="557217"/>
            </a:xfrm>
            <a:prstGeom prst="rect">
              <a:avLst/>
            </a:prstGeom>
            <a:noFill/>
          </p:spPr>
        </p:pic>
        <p:pic>
          <p:nvPicPr>
            <p:cNvPr id="28" name="Picture 2" descr="http://dnpr.com.ua/sites/default/files/u17077/tcicq5qg_b.jpg"/>
            <p:cNvPicPr>
              <a:picLocks noChangeAspect="1" noChangeArrowheads="1"/>
            </p:cNvPicPr>
            <p:nvPr userDrawn="1"/>
          </p:nvPicPr>
          <p:blipFill>
            <a:blip r:embed="rId3" cstate="print">
              <a:lum contrast="10000"/>
            </a:blip>
            <a:srcRect/>
            <a:stretch>
              <a:fillRect/>
            </a:stretch>
          </p:blipFill>
          <p:spPr bwMode="auto">
            <a:xfrm>
              <a:off x="7429520" y="4586283"/>
              <a:ext cx="928694" cy="557217"/>
            </a:xfrm>
            <a:prstGeom prst="rect">
              <a:avLst/>
            </a:prstGeom>
            <a:noFill/>
          </p:spPr>
        </p:pic>
        <p:pic>
          <p:nvPicPr>
            <p:cNvPr id="29" name="Picture 2" descr="http://dnpr.com.ua/sites/default/files/u17077/tcicq5qg_b.jpg"/>
            <p:cNvPicPr>
              <a:picLocks noChangeAspect="1" noChangeArrowheads="1"/>
            </p:cNvPicPr>
            <p:nvPr userDrawn="1"/>
          </p:nvPicPr>
          <p:blipFill>
            <a:blip r:embed="rId3" cstate="print">
              <a:lum contrast="10000"/>
            </a:blip>
            <a:srcRect t="-2561" r="7695"/>
            <a:stretch>
              <a:fillRect/>
            </a:stretch>
          </p:blipFill>
          <p:spPr bwMode="auto">
            <a:xfrm>
              <a:off x="8286776" y="4572014"/>
              <a:ext cx="857224" cy="571486"/>
            </a:xfrm>
            <a:prstGeom prst="rect">
              <a:avLst/>
            </a:prstGeom>
            <a:noFill/>
          </p:spPr>
        </p:pic>
      </p:grpSp>
      <p:pic>
        <p:nvPicPr>
          <p:cNvPr id="8" name="Picture 2" descr="http://dnpr.com.ua/sites/default/files/u17077/tcicq5qg_b.jpg"/>
          <p:cNvPicPr>
            <a:picLocks noChangeAspect="1" noChangeArrowheads="1"/>
          </p:cNvPicPr>
          <p:nvPr userDrawn="1"/>
        </p:nvPicPr>
        <p:blipFill>
          <a:blip r:embed="rId3" cstate="print">
            <a:lum contrast="10000"/>
          </a:blip>
          <a:srcRect/>
          <a:stretch>
            <a:fillRect/>
          </a:stretch>
        </p:blipFill>
        <p:spPr bwMode="auto">
          <a:xfrm>
            <a:off x="6500826" y="4586283"/>
            <a:ext cx="928694" cy="557217"/>
          </a:xfrm>
          <a:prstGeom prst="rect">
            <a:avLst/>
          </a:prstGeom>
          <a:noFill/>
        </p:spPr>
      </p:pic>
      <p:pic>
        <p:nvPicPr>
          <p:cNvPr id="9" name="Picture 2" descr="http://dnpr.com.ua/sites/default/files/u17077/tcicq5qg_b.jpg"/>
          <p:cNvPicPr>
            <a:picLocks noChangeAspect="1" noChangeArrowheads="1"/>
          </p:cNvPicPr>
          <p:nvPr userDrawn="1"/>
        </p:nvPicPr>
        <p:blipFill>
          <a:blip r:embed="rId3" cstate="print">
            <a:lum contrast="10000"/>
          </a:blip>
          <a:srcRect/>
          <a:stretch>
            <a:fillRect/>
          </a:stretch>
        </p:blipFill>
        <p:spPr bwMode="auto">
          <a:xfrm>
            <a:off x="7429520" y="4586283"/>
            <a:ext cx="928694" cy="557217"/>
          </a:xfrm>
          <a:prstGeom prst="rect">
            <a:avLst/>
          </a:prstGeom>
          <a:noFill/>
        </p:spPr>
      </p:pic>
      <p:pic>
        <p:nvPicPr>
          <p:cNvPr id="10" name="Picture 2" descr="http://dnpr.com.ua/sites/default/files/u17077/tcicq5qg_b.jpg"/>
          <p:cNvPicPr>
            <a:picLocks noChangeAspect="1" noChangeArrowheads="1"/>
          </p:cNvPicPr>
          <p:nvPr userDrawn="1"/>
        </p:nvPicPr>
        <p:blipFill>
          <a:blip r:embed="rId3" cstate="print">
            <a:lum contrast="10000"/>
          </a:blip>
          <a:srcRect t="-2561" r="7695"/>
          <a:stretch>
            <a:fillRect/>
          </a:stretch>
        </p:blipFill>
        <p:spPr bwMode="auto">
          <a:xfrm>
            <a:off x="8286776" y="4572014"/>
            <a:ext cx="857224" cy="571486"/>
          </a:xfrm>
          <a:prstGeom prst="rect">
            <a:avLst/>
          </a:prstGeom>
          <a:noFill/>
        </p:spPr>
      </p:pic>
      <p:pic>
        <p:nvPicPr>
          <p:cNvPr id="11" name="Picture 2" descr="http://dnpr.com.ua/sites/default/files/u17077/tcicq5qg_b.jpg"/>
          <p:cNvPicPr>
            <a:picLocks noChangeAspect="1" noChangeArrowheads="1"/>
          </p:cNvPicPr>
          <p:nvPr userDrawn="1"/>
        </p:nvPicPr>
        <p:blipFill>
          <a:blip r:embed="rId3" cstate="print">
            <a:lum contrast="10000"/>
          </a:blip>
          <a:srcRect/>
          <a:stretch>
            <a:fillRect/>
          </a:stretch>
        </p:blipFill>
        <p:spPr bwMode="auto">
          <a:xfrm>
            <a:off x="0" y="4586283"/>
            <a:ext cx="928694" cy="557217"/>
          </a:xfrm>
          <a:prstGeom prst="rect">
            <a:avLst/>
          </a:prstGeom>
          <a:noFill/>
        </p:spPr>
      </p:pic>
      <p:pic>
        <p:nvPicPr>
          <p:cNvPr id="12" name="Picture 2" descr="http://dnpr.com.ua/sites/default/files/u17077/tcicq5qg_b.jpg"/>
          <p:cNvPicPr>
            <a:picLocks noChangeAspect="1" noChangeArrowheads="1"/>
          </p:cNvPicPr>
          <p:nvPr userDrawn="1"/>
        </p:nvPicPr>
        <p:blipFill>
          <a:blip r:embed="rId3" cstate="print">
            <a:lum contrast="10000"/>
          </a:blip>
          <a:srcRect/>
          <a:stretch>
            <a:fillRect/>
          </a:stretch>
        </p:blipFill>
        <p:spPr bwMode="auto">
          <a:xfrm>
            <a:off x="928662" y="4586283"/>
            <a:ext cx="928694" cy="557217"/>
          </a:xfrm>
          <a:prstGeom prst="rect">
            <a:avLst/>
          </a:prstGeom>
          <a:noFill/>
        </p:spPr>
      </p:pic>
      <p:pic>
        <p:nvPicPr>
          <p:cNvPr id="13" name="Picture 2" descr="http://dnpr.com.ua/sites/default/files/u17077/tcicq5qg_b.jpg"/>
          <p:cNvPicPr>
            <a:picLocks noChangeAspect="1" noChangeArrowheads="1"/>
          </p:cNvPicPr>
          <p:nvPr userDrawn="1"/>
        </p:nvPicPr>
        <p:blipFill>
          <a:blip r:embed="rId3" cstate="print">
            <a:lum contrast="10000"/>
          </a:blip>
          <a:srcRect/>
          <a:stretch>
            <a:fillRect/>
          </a:stretch>
        </p:blipFill>
        <p:spPr bwMode="auto">
          <a:xfrm>
            <a:off x="1857356" y="4586283"/>
            <a:ext cx="928694" cy="557217"/>
          </a:xfrm>
          <a:prstGeom prst="rect">
            <a:avLst/>
          </a:prstGeom>
          <a:noFill/>
        </p:spPr>
      </p:pic>
      <p:pic>
        <p:nvPicPr>
          <p:cNvPr id="14" name="Picture 2" descr="http://dnpr.com.ua/sites/default/files/u17077/tcicq5qg_b.jpg"/>
          <p:cNvPicPr>
            <a:picLocks noChangeAspect="1" noChangeArrowheads="1"/>
          </p:cNvPicPr>
          <p:nvPr userDrawn="1"/>
        </p:nvPicPr>
        <p:blipFill>
          <a:blip r:embed="rId3" cstate="print">
            <a:lum contrast="10000"/>
          </a:blip>
          <a:srcRect/>
          <a:stretch>
            <a:fillRect/>
          </a:stretch>
        </p:blipFill>
        <p:spPr bwMode="auto">
          <a:xfrm>
            <a:off x="2786050" y="4586283"/>
            <a:ext cx="928694" cy="557217"/>
          </a:xfrm>
          <a:prstGeom prst="rect">
            <a:avLst/>
          </a:prstGeom>
          <a:noFill/>
        </p:spPr>
      </p:pic>
      <p:pic>
        <p:nvPicPr>
          <p:cNvPr id="15" name="Picture 2" descr="http://dnpr.com.ua/sites/default/files/u17077/tcicq5qg_b.jpg"/>
          <p:cNvPicPr>
            <a:picLocks noChangeAspect="1" noChangeArrowheads="1"/>
          </p:cNvPicPr>
          <p:nvPr userDrawn="1"/>
        </p:nvPicPr>
        <p:blipFill>
          <a:blip r:embed="rId3" cstate="print">
            <a:lum contrast="10000"/>
          </a:blip>
          <a:srcRect/>
          <a:stretch>
            <a:fillRect/>
          </a:stretch>
        </p:blipFill>
        <p:spPr bwMode="auto">
          <a:xfrm>
            <a:off x="3714744" y="4586283"/>
            <a:ext cx="928694" cy="557217"/>
          </a:xfrm>
          <a:prstGeom prst="rect">
            <a:avLst/>
          </a:prstGeom>
          <a:noFill/>
        </p:spPr>
      </p:pic>
      <p:pic>
        <p:nvPicPr>
          <p:cNvPr id="16" name="Picture 2" descr="http://dnpr.com.ua/sites/default/files/u17077/tcicq5qg_b.jpg"/>
          <p:cNvPicPr>
            <a:picLocks noChangeAspect="1" noChangeArrowheads="1"/>
          </p:cNvPicPr>
          <p:nvPr userDrawn="1"/>
        </p:nvPicPr>
        <p:blipFill>
          <a:blip r:embed="rId3" cstate="print">
            <a:lum contrast="10000"/>
          </a:blip>
          <a:srcRect/>
          <a:stretch>
            <a:fillRect/>
          </a:stretch>
        </p:blipFill>
        <p:spPr bwMode="auto">
          <a:xfrm>
            <a:off x="4643438" y="4586283"/>
            <a:ext cx="928694" cy="557217"/>
          </a:xfrm>
          <a:prstGeom prst="rect">
            <a:avLst/>
          </a:prstGeom>
          <a:noFill/>
        </p:spPr>
      </p:pic>
      <p:pic>
        <p:nvPicPr>
          <p:cNvPr id="17" name="Picture 2" descr="http://dnpr.com.ua/sites/default/files/u17077/tcicq5qg_b.jpg"/>
          <p:cNvPicPr>
            <a:picLocks noChangeAspect="1" noChangeArrowheads="1"/>
          </p:cNvPicPr>
          <p:nvPr userDrawn="1"/>
        </p:nvPicPr>
        <p:blipFill>
          <a:blip r:embed="rId3" cstate="print">
            <a:lum contrast="10000"/>
          </a:blip>
          <a:srcRect/>
          <a:stretch>
            <a:fillRect/>
          </a:stretch>
        </p:blipFill>
        <p:spPr bwMode="auto">
          <a:xfrm>
            <a:off x="5572132" y="4586283"/>
            <a:ext cx="928694" cy="557217"/>
          </a:xfrm>
          <a:prstGeom prst="rect">
            <a:avLst/>
          </a:prstGeom>
          <a:noFill/>
        </p:spPr>
      </p:pic>
      <p:pic>
        <p:nvPicPr>
          <p:cNvPr id="18" name="Picture 6" descr="http://www.polkop.ru/img/kat/ceramics101865b.jpg"/>
          <p:cNvPicPr>
            <a:picLocks noChangeAspect="1" noChangeArrowheads="1"/>
          </p:cNvPicPr>
          <p:nvPr userDrawn="1"/>
        </p:nvPicPr>
        <p:blipFill>
          <a:blip r:embed="rId4" cstate="print">
            <a:duotone>
              <a:prstClr val="black"/>
              <a:srgbClr val="875C4F">
                <a:tint val="45000"/>
                <a:satMod val="400000"/>
              </a:srgbClr>
            </a:duotone>
            <a:lum bright="-10000"/>
          </a:blip>
          <a:srcRect/>
          <a:stretch>
            <a:fillRect/>
          </a:stretch>
        </p:blipFill>
        <p:spPr bwMode="auto">
          <a:xfrm>
            <a:off x="0" y="500048"/>
            <a:ext cx="9144000" cy="4143404"/>
          </a:xfrm>
          <a:prstGeom prst="frame">
            <a:avLst>
              <a:gd name="adj1" fmla="val 3045"/>
            </a:avLst>
          </a:prstGeom>
          <a:noFill/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30" name="Picture 6" descr="http://www.polkop.ru/img/kat/ceramics101865b.jpg"/>
          <p:cNvPicPr>
            <a:picLocks noChangeAspect="1" noChangeArrowheads="1"/>
          </p:cNvPicPr>
          <p:nvPr userDrawn="1"/>
        </p:nvPicPr>
        <p:blipFill>
          <a:blip r:embed="rId4" cstate="print">
            <a:duotone>
              <a:prstClr val="black"/>
              <a:srgbClr val="875C4F">
                <a:tint val="45000"/>
                <a:satMod val="400000"/>
              </a:srgbClr>
            </a:duotone>
            <a:lum bright="-10000"/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frame">
            <a:avLst>
              <a:gd name="adj1" fmla="val 2432"/>
            </a:avLst>
          </a:prstGeom>
          <a:noFill/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31" name="Picture 2" descr="http://clipart-library.com/images/piq8qq7i9.png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472" y="2428874"/>
            <a:ext cx="554003" cy="1974192"/>
          </a:xfrm>
          <a:prstGeom prst="rect">
            <a:avLst/>
          </a:prstGeom>
          <a:noFill/>
        </p:spPr>
      </p:pic>
      <p:pic>
        <p:nvPicPr>
          <p:cNvPr id="32" name="Picture 8" descr="http://cliparts.co/cliparts/yck/aMA/yckaMARdi.png"/>
          <p:cNvPicPr>
            <a:picLocks noChangeAspect="1" noChangeArrowheads="1"/>
          </p:cNvPicPr>
          <p:nvPr userDrawn="1"/>
        </p:nvPicPr>
        <p:blipFill>
          <a:blip r:embed="rId6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7072330" y="3500444"/>
            <a:ext cx="1890796" cy="917591"/>
          </a:xfrm>
          <a:prstGeom prst="rect">
            <a:avLst/>
          </a:prstGeom>
          <a:noFill/>
        </p:spPr>
      </p:pic>
      <p:pic>
        <p:nvPicPr>
          <p:cNvPr id="36" name="Рисунок 35" descr="branches-black-and-white-olive-clipart-branch-clipart-olive-branch-sTXWag-clipart.png"/>
          <p:cNvPicPr>
            <a:picLocks noChangeAspect="1"/>
          </p:cNvPicPr>
          <p:nvPr userDrawn="1"/>
        </p:nvPicPr>
        <p:blipFill>
          <a:blip r:embed="rId7" cstate="print"/>
          <a:srcRect l="50930" b="25354"/>
          <a:stretch>
            <a:fillRect/>
          </a:stretch>
        </p:blipFill>
        <p:spPr>
          <a:xfrm rot="9202600" flipH="1" flipV="1">
            <a:off x="682656" y="3654557"/>
            <a:ext cx="852981" cy="698036"/>
          </a:xfrm>
          <a:prstGeom prst="rect">
            <a:avLst/>
          </a:prstGeom>
        </p:spPr>
      </p:pic>
      <p:pic>
        <p:nvPicPr>
          <p:cNvPr id="34" name="Рисунок 33" descr="branches-black-and-white-olive-clipart-branch-clipart-olive-branch-sTXWag-clipart.png"/>
          <p:cNvPicPr>
            <a:picLocks noChangeAspect="1"/>
          </p:cNvPicPr>
          <p:nvPr userDrawn="1"/>
        </p:nvPicPr>
        <p:blipFill>
          <a:blip r:embed="rId7" cstate="print"/>
          <a:srcRect l="50930" b="25354"/>
          <a:stretch>
            <a:fillRect/>
          </a:stretch>
        </p:blipFill>
        <p:spPr>
          <a:xfrm rot="1464254" flipH="1">
            <a:off x="107664" y="3647613"/>
            <a:ext cx="865560" cy="70833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Группа 20"/>
          <p:cNvGrpSpPr/>
          <p:nvPr userDrawn="1"/>
        </p:nvGrpSpPr>
        <p:grpSpPr>
          <a:xfrm>
            <a:off x="0" y="0"/>
            <a:ext cx="9144000" cy="571486"/>
            <a:chOff x="0" y="4572014"/>
            <a:chExt cx="9144000" cy="571486"/>
          </a:xfrm>
        </p:grpSpPr>
        <p:pic>
          <p:nvPicPr>
            <p:cNvPr id="22" name="Picture 2" descr="http://dnpr.com.ua/sites/default/files/u17077/tcicq5qg_b.jpg"/>
            <p:cNvPicPr>
              <a:picLocks noChangeAspect="1" noChangeArrowheads="1"/>
            </p:cNvPicPr>
            <p:nvPr userDrawn="1"/>
          </p:nvPicPr>
          <p:blipFill>
            <a:blip r:embed="rId2" cstate="print">
              <a:lum contrast="10000"/>
            </a:blip>
            <a:srcRect/>
            <a:stretch>
              <a:fillRect/>
            </a:stretch>
          </p:blipFill>
          <p:spPr bwMode="auto">
            <a:xfrm>
              <a:off x="0" y="4586283"/>
              <a:ext cx="928694" cy="557217"/>
            </a:xfrm>
            <a:prstGeom prst="rect">
              <a:avLst/>
            </a:prstGeom>
            <a:noFill/>
          </p:spPr>
        </p:pic>
        <p:pic>
          <p:nvPicPr>
            <p:cNvPr id="23" name="Picture 2" descr="http://dnpr.com.ua/sites/default/files/u17077/tcicq5qg_b.jpg"/>
            <p:cNvPicPr>
              <a:picLocks noChangeAspect="1" noChangeArrowheads="1"/>
            </p:cNvPicPr>
            <p:nvPr userDrawn="1"/>
          </p:nvPicPr>
          <p:blipFill>
            <a:blip r:embed="rId2" cstate="print">
              <a:lum contrast="10000"/>
            </a:blip>
            <a:srcRect/>
            <a:stretch>
              <a:fillRect/>
            </a:stretch>
          </p:blipFill>
          <p:spPr bwMode="auto">
            <a:xfrm>
              <a:off x="928662" y="4586283"/>
              <a:ext cx="928694" cy="557217"/>
            </a:xfrm>
            <a:prstGeom prst="rect">
              <a:avLst/>
            </a:prstGeom>
            <a:noFill/>
          </p:spPr>
        </p:pic>
        <p:pic>
          <p:nvPicPr>
            <p:cNvPr id="24" name="Picture 2" descr="http://dnpr.com.ua/sites/default/files/u17077/tcicq5qg_b.jpg"/>
            <p:cNvPicPr>
              <a:picLocks noChangeAspect="1" noChangeArrowheads="1"/>
            </p:cNvPicPr>
            <p:nvPr userDrawn="1"/>
          </p:nvPicPr>
          <p:blipFill>
            <a:blip r:embed="rId2" cstate="print">
              <a:lum contrast="10000"/>
            </a:blip>
            <a:srcRect/>
            <a:stretch>
              <a:fillRect/>
            </a:stretch>
          </p:blipFill>
          <p:spPr bwMode="auto">
            <a:xfrm>
              <a:off x="1857356" y="4586283"/>
              <a:ext cx="928694" cy="557217"/>
            </a:xfrm>
            <a:prstGeom prst="rect">
              <a:avLst/>
            </a:prstGeom>
            <a:noFill/>
          </p:spPr>
        </p:pic>
        <p:pic>
          <p:nvPicPr>
            <p:cNvPr id="25" name="Picture 2" descr="http://dnpr.com.ua/sites/default/files/u17077/tcicq5qg_b.jpg"/>
            <p:cNvPicPr>
              <a:picLocks noChangeAspect="1" noChangeArrowheads="1"/>
            </p:cNvPicPr>
            <p:nvPr userDrawn="1"/>
          </p:nvPicPr>
          <p:blipFill>
            <a:blip r:embed="rId2" cstate="print">
              <a:lum contrast="10000"/>
            </a:blip>
            <a:srcRect/>
            <a:stretch>
              <a:fillRect/>
            </a:stretch>
          </p:blipFill>
          <p:spPr bwMode="auto">
            <a:xfrm>
              <a:off x="2786050" y="4586283"/>
              <a:ext cx="928694" cy="557217"/>
            </a:xfrm>
            <a:prstGeom prst="rect">
              <a:avLst/>
            </a:prstGeom>
            <a:noFill/>
          </p:spPr>
        </p:pic>
        <p:pic>
          <p:nvPicPr>
            <p:cNvPr id="26" name="Picture 2" descr="http://dnpr.com.ua/sites/default/files/u17077/tcicq5qg_b.jpg"/>
            <p:cNvPicPr>
              <a:picLocks noChangeAspect="1" noChangeArrowheads="1"/>
            </p:cNvPicPr>
            <p:nvPr userDrawn="1"/>
          </p:nvPicPr>
          <p:blipFill>
            <a:blip r:embed="rId2" cstate="print">
              <a:lum contrast="10000"/>
            </a:blip>
            <a:srcRect/>
            <a:stretch>
              <a:fillRect/>
            </a:stretch>
          </p:blipFill>
          <p:spPr bwMode="auto">
            <a:xfrm>
              <a:off x="3714744" y="4586283"/>
              <a:ext cx="928694" cy="557217"/>
            </a:xfrm>
            <a:prstGeom prst="rect">
              <a:avLst/>
            </a:prstGeom>
            <a:noFill/>
          </p:spPr>
        </p:pic>
        <p:pic>
          <p:nvPicPr>
            <p:cNvPr id="27" name="Picture 2" descr="http://dnpr.com.ua/sites/default/files/u17077/tcicq5qg_b.jpg"/>
            <p:cNvPicPr>
              <a:picLocks noChangeAspect="1" noChangeArrowheads="1"/>
            </p:cNvPicPr>
            <p:nvPr userDrawn="1"/>
          </p:nvPicPr>
          <p:blipFill>
            <a:blip r:embed="rId2" cstate="print">
              <a:lum contrast="10000"/>
            </a:blip>
            <a:srcRect/>
            <a:stretch>
              <a:fillRect/>
            </a:stretch>
          </p:blipFill>
          <p:spPr bwMode="auto">
            <a:xfrm>
              <a:off x="4643438" y="4586283"/>
              <a:ext cx="928694" cy="557217"/>
            </a:xfrm>
            <a:prstGeom prst="rect">
              <a:avLst/>
            </a:prstGeom>
            <a:noFill/>
          </p:spPr>
        </p:pic>
        <p:pic>
          <p:nvPicPr>
            <p:cNvPr id="28" name="Picture 2" descr="http://dnpr.com.ua/sites/default/files/u17077/tcicq5qg_b.jpg"/>
            <p:cNvPicPr>
              <a:picLocks noChangeAspect="1" noChangeArrowheads="1"/>
            </p:cNvPicPr>
            <p:nvPr userDrawn="1"/>
          </p:nvPicPr>
          <p:blipFill>
            <a:blip r:embed="rId2" cstate="print">
              <a:lum contrast="10000"/>
            </a:blip>
            <a:srcRect/>
            <a:stretch>
              <a:fillRect/>
            </a:stretch>
          </p:blipFill>
          <p:spPr bwMode="auto">
            <a:xfrm>
              <a:off x="5572132" y="4586283"/>
              <a:ext cx="928694" cy="557217"/>
            </a:xfrm>
            <a:prstGeom prst="rect">
              <a:avLst/>
            </a:prstGeom>
            <a:noFill/>
          </p:spPr>
        </p:pic>
        <p:pic>
          <p:nvPicPr>
            <p:cNvPr id="29" name="Picture 2" descr="http://dnpr.com.ua/sites/default/files/u17077/tcicq5qg_b.jpg"/>
            <p:cNvPicPr>
              <a:picLocks noChangeAspect="1" noChangeArrowheads="1"/>
            </p:cNvPicPr>
            <p:nvPr userDrawn="1"/>
          </p:nvPicPr>
          <p:blipFill>
            <a:blip r:embed="rId2" cstate="print">
              <a:lum contrast="10000"/>
            </a:blip>
            <a:srcRect/>
            <a:stretch>
              <a:fillRect/>
            </a:stretch>
          </p:blipFill>
          <p:spPr bwMode="auto">
            <a:xfrm>
              <a:off x="6500826" y="4586283"/>
              <a:ext cx="928694" cy="557217"/>
            </a:xfrm>
            <a:prstGeom prst="rect">
              <a:avLst/>
            </a:prstGeom>
            <a:noFill/>
          </p:spPr>
        </p:pic>
        <p:pic>
          <p:nvPicPr>
            <p:cNvPr id="30" name="Picture 2" descr="http://dnpr.com.ua/sites/default/files/u17077/tcicq5qg_b.jpg"/>
            <p:cNvPicPr>
              <a:picLocks noChangeAspect="1" noChangeArrowheads="1"/>
            </p:cNvPicPr>
            <p:nvPr userDrawn="1"/>
          </p:nvPicPr>
          <p:blipFill>
            <a:blip r:embed="rId2" cstate="print">
              <a:lum contrast="10000"/>
            </a:blip>
            <a:srcRect/>
            <a:stretch>
              <a:fillRect/>
            </a:stretch>
          </p:blipFill>
          <p:spPr bwMode="auto">
            <a:xfrm>
              <a:off x="7429520" y="4586283"/>
              <a:ext cx="928694" cy="557217"/>
            </a:xfrm>
            <a:prstGeom prst="rect">
              <a:avLst/>
            </a:prstGeom>
            <a:noFill/>
          </p:spPr>
        </p:pic>
        <p:pic>
          <p:nvPicPr>
            <p:cNvPr id="31" name="Picture 2" descr="http://dnpr.com.ua/sites/default/files/u17077/tcicq5qg_b.jpg"/>
            <p:cNvPicPr>
              <a:picLocks noChangeAspect="1" noChangeArrowheads="1"/>
            </p:cNvPicPr>
            <p:nvPr userDrawn="1"/>
          </p:nvPicPr>
          <p:blipFill>
            <a:blip r:embed="rId2" cstate="print">
              <a:lum contrast="10000"/>
            </a:blip>
            <a:srcRect t="-2561" r="7695"/>
            <a:stretch>
              <a:fillRect/>
            </a:stretch>
          </p:blipFill>
          <p:spPr bwMode="auto">
            <a:xfrm>
              <a:off x="8286776" y="4572014"/>
              <a:ext cx="857224" cy="571486"/>
            </a:xfrm>
            <a:prstGeom prst="rect">
              <a:avLst/>
            </a:prstGeom>
            <a:noFill/>
          </p:spPr>
        </p:pic>
      </p:grpSp>
      <p:pic>
        <p:nvPicPr>
          <p:cNvPr id="10" name="Picture 2" descr="http://dnpr.com.ua/sites/default/files/u17077/tcicq5qg_b.jpg"/>
          <p:cNvPicPr>
            <a:picLocks noChangeAspect="1" noChangeArrowheads="1"/>
          </p:cNvPicPr>
          <p:nvPr userDrawn="1"/>
        </p:nvPicPr>
        <p:blipFill>
          <a:blip r:embed="rId2" cstate="print">
            <a:lum contrast="10000"/>
          </a:blip>
          <a:srcRect/>
          <a:stretch>
            <a:fillRect/>
          </a:stretch>
        </p:blipFill>
        <p:spPr bwMode="auto">
          <a:xfrm>
            <a:off x="6500826" y="4586283"/>
            <a:ext cx="928694" cy="557217"/>
          </a:xfrm>
          <a:prstGeom prst="rect">
            <a:avLst/>
          </a:prstGeom>
          <a:noFill/>
        </p:spPr>
      </p:pic>
      <p:pic>
        <p:nvPicPr>
          <p:cNvPr id="11" name="Picture 2" descr="http://dnpr.com.ua/sites/default/files/u17077/tcicq5qg_b.jpg"/>
          <p:cNvPicPr>
            <a:picLocks noChangeAspect="1" noChangeArrowheads="1"/>
          </p:cNvPicPr>
          <p:nvPr userDrawn="1"/>
        </p:nvPicPr>
        <p:blipFill>
          <a:blip r:embed="rId2" cstate="print">
            <a:lum contrast="10000"/>
          </a:blip>
          <a:srcRect/>
          <a:stretch>
            <a:fillRect/>
          </a:stretch>
        </p:blipFill>
        <p:spPr bwMode="auto">
          <a:xfrm>
            <a:off x="7429520" y="4586283"/>
            <a:ext cx="928694" cy="557217"/>
          </a:xfrm>
          <a:prstGeom prst="rect">
            <a:avLst/>
          </a:prstGeom>
          <a:noFill/>
        </p:spPr>
      </p:pic>
      <p:pic>
        <p:nvPicPr>
          <p:cNvPr id="12" name="Picture 2" descr="http://dnpr.com.ua/sites/default/files/u17077/tcicq5qg_b.jpg"/>
          <p:cNvPicPr>
            <a:picLocks noChangeAspect="1" noChangeArrowheads="1"/>
          </p:cNvPicPr>
          <p:nvPr userDrawn="1"/>
        </p:nvPicPr>
        <p:blipFill>
          <a:blip r:embed="rId2" cstate="print">
            <a:lum contrast="10000"/>
          </a:blip>
          <a:srcRect t="-2561" r="7695"/>
          <a:stretch>
            <a:fillRect/>
          </a:stretch>
        </p:blipFill>
        <p:spPr bwMode="auto">
          <a:xfrm>
            <a:off x="8286776" y="4572014"/>
            <a:ext cx="857224" cy="571486"/>
          </a:xfrm>
          <a:prstGeom prst="rect">
            <a:avLst/>
          </a:prstGeom>
          <a:noFill/>
        </p:spPr>
      </p:pic>
      <p:pic>
        <p:nvPicPr>
          <p:cNvPr id="13" name="Picture 2" descr="http://dnpr.com.ua/sites/default/files/u17077/tcicq5qg_b.jpg"/>
          <p:cNvPicPr>
            <a:picLocks noChangeAspect="1" noChangeArrowheads="1"/>
          </p:cNvPicPr>
          <p:nvPr userDrawn="1"/>
        </p:nvPicPr>
        <p:blipFill>
          <a:blip r:embed="rId2" cstate="print">
            <a:lum contrast="10000"/>
          </a:blip>
          <a:srcRect/>
          <a:stretch>
            <a:fillRect/>
          </a:stretch>
        </p:blipFill>
        <p:spPr bwMode="auto">
          <a:xfrm>
            <a:off x="0" y="4586283"/>
            <a:ext cx="928694" cy="557217"/>
          </a:xfrm>
          <a:prstGeom prst="rect">
            <a:avLst/>
          </a:prstGeom>
          <a:noFill/>
        </p:spPr>
      </p:pic>
      <p:pic>
        <p:nvPicPr>
          <p:cNvPr id="14" name="Picture 2" descr="http://dnpr.com.ua/sites/default/files/u17077/tcicq5qg_b.jpg"/>
          <p:cNvPicPr>
            <a:picLocks noChangeAspect="1" noChangeArrowheads="1"/>
          </p:cNvPicPr>
          <p:nvPr userDrawn="1"/>
        </p:nvPicPr>
        <p:blipFill>
          <a:blip r:embed="rId2" cstate="print">
            <a:lum contrast="10000"/>
          </a:blip>
          <a:srcRect/>
          <a:stretch>
            <a:fillRect/>
          </a:stretch>
        </p:blipFill>
        <p:spPr bwMode="auto">
          <a:xfrm>
            <a:off x="928662" y="4586283"/>
            <a:ext cx="928694" cy="557217"/>
          </a:xfrm>
          <a:prstGeom prst="rect">
            <a:avLst/>
          </a:prstGeom>
          <a:noFill/>
        </p:spPr>
      </p:pic>
      <p:pic>
        <p:nvPicPr>
          <p:cNvPr id="15" name="Picture 2" descr="http://dnpr.com.ua/sites/default/files/u17077/tcicq5qg_b.jpg"/>
          <p:cNvPicPr>
            <a:picLocks noChangeAspect="1" noChangeArrowheads="1"/>
          </p:cNvPicPr>
          <p:nvPr userDrawn="1"/>
        </p:nvPicPr>
        <p:blipFill>
          <a:blip r:embed="rId2" cstate="print">
            <a:lum contrast="10000"/>
          </a:blip>
          <a:srcRect/>
          <a:stretch>
            <a:fillRect/>
          </a:stretch>
        </p:blipFill>
        <p:spPr bwMode="auto">
          <a:xfrm>
            <a:off x="1857356" y="4586283"/>
            <a:ext cx="928694" cy="557217"/>
          </a:xfrm>
          <a:prstGeom prst="rect">
            <a:avLst/>
          </a:prstGeom>
          <a:noFill/>
        </p:spPr>
      </p:pic>
      <p:pic>
        <p:nvPicPr>
          <p:cNvPr id="16" name="Picture 2" descr="http://dnpr.com.ua/sites/default/files/u17077/tcicq5qg_b.jpg"/>
          <p:cNvPicPr>
            <a:picLocks noChangeAspect="1" noChangeArrowheads="1"/>
          </p:cNvPicPr>
          <p:nvPr userDrawn="1"/>
        </p:nvPicPr>
        <p:blipFill>
          <a:blip r:embed="rId2" cstate="print">
            <a:lum contrast="10000"/>
          </a:blip>
          <a:srcRect/>
          <a:stretch>
            <a:fillRect/>
          </a:stretch>
        </p:blipFill>
        <p:spPr bwMode="auto">
          <a:xfrm>
            <a:off x="2786050" y="4586283"/>
            <a:ext cx="928694" cy="557217"/>
          </a:xfrm>
          <a:prstGeom prst="rect">
            <a:avLst/>
          </a:prstGeom>
          <a:noFill/>
        </p:spPr>
      </p:pic>
      <p:pic>
        <p:nvPicPr>
          <p:cNvPr id="17" name="Picture 2" descr="http://dnpr.com.ua/sites/default/files/u17077/tcicq5qg_b.jpg"/>
          <p:cNvPicPr>
            <a:picLocks noChangeAspect="1" noChangeArrowheads="1"/>
          </p:cNvPicPr>
          <p:nvPr userDrawn="1"/>
        </p:nvPicPr>
        <p:blipFill>
          <a:blip r:embed="rId2" cstate="print">
            <a:lum contrast="10000"/>
          </a:blip>
          <a:srcRect/>
          <a:stretch>
            <a:fillRect/>
          </a:stretch>
        </p:blipFill>
        <p:spPr bwMode="auto">
          <a:xfrm>
            <a:off x="3714744" y="4586283"/>
            <a:ext cx="928694" cy="557217"/>
          </a:xfrm>
          <a:prstGeom prst="rect">
            <a:avLst/>
          </a:prstGeom>
          <a:noFill/>
        </p:spPr>
      </p:pic>
      <p:pic>
        <p:nvPicPr>
          <p:cNvPr id="18" name="Picture 2" descr="http://dnpr.com.ua/sites/default/files/u17077/tcicq5qg_b.jpg"/>
          <p:cNvPicPr>
            <a:picLocks noChangeAspect="1" noChangeArrowheads="1"/>
          </p:cNvPicPr>
          <p:nvPr userDrawn="1"/>
        </p:nvPicPr>
        <p:blipFill>
          <a:blip r:embed="rId2" cstate="print">
            <a:lum contrast="10000"/>
          </a:blip>
          <a:srcRect/>
          <a:stretch>
            <a:fillRect/>
          </a:stretch>
        </p:blipFill>
        <p:spPr bwMode="auto">
          <a:xfrm>
            <a:off x="4643438" y="4586283"/>
            <a:ext cx="928694" cy="557217"/>
          </a:xfrm>
          <a:prstGeom prst="rect">
            <a:avLst/>
          </a:prstGeom>
          <a:noFill/>
        </p:spPr>
      </p:pic>
      <p:pic>
        <p:nvPicPr>
          <p:cNvPr id="19" name="Picture 2" descr="http://dnpr.com.ua/sites/default/files/u17077/tcicq5qg_b.jpg"/>
          <p:cNvPicPr>
            <a:picLocks noChangeAspect="1" noChangeArrowheads="1"/>
          </p:cNvPicPr>
          <p:nvPr userDrawn="1"/>
        </p:nvPicPr>
        <p:blipFill>
          <a:blip r:embed="rId2" cstate="print">
            <a:lum contrast="10000"/>
          </a:blip>
          <a:srcRect/>
          <a:stretch>
            <a:fillRect/>
          </a:stretch>
        </p:blipFill>
        <p:spPr bwMode="auto">
          <a:xfrm>
            <a:off x="5572132" y="4586283"/>
            <a:ext cx="928694" cy="557217"/>
          </a:xfrm>
          <a:prstGeom prst="rect">
            <a:avLst/>
          </a:prstGeom>
          <a:noFill/>
        </p:spPr>
      </p:pic>
      <p:pic>
        <p:nvPicPr>
          <p:cNvPr id="20" name="Picture 6" descr="http://www.polkop.ru/img/kat/ceramics101865b.jpg"/>
          <p:cNvPicPr>
            <a:picLocks noChangeAspect="1" noChangeArrowheads="1"/>
          </p:cNvPicPr>
          <p:nvPr userDrawn="1"/>
        </p:nvPicPr>
        <p:blipFill>
          <a:blip r:embed="rId3" cstate="print">
            <a:duotone>
              <a:prstClr val="black"/>
              <a:srgbClr val="875C4F">
                <a:tint val="45000"/>
                <a:satMod val="400000"/>
              </a:srgbClr>
            </a:duotone>
            <a:lum bright="-10000"/>
          </a:blip>
          <a:srcRect/>
          <a:stretch>
            <a:fillRect/>
          </a:stretch>
        </p:blipFill>
        <p:spPr bwMode="auto">
          <a:xfrm>
            <a:off x="0" y="500048"/>
            <a:ext cx="9144000" cy="4143404"/>
          </a:xfrm>
          <a:prstGeom prst="frame">
            <a:avLst>
              <a:gd name="adj1" fmla="val 3045"/>
            </a:avLst>
          </a:prstGeom>
          <a:noFill/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32" name="Picture 6" descr="http://www.polkop.ru/img/kat/ceramics101865b.jpg"/>
          <p:cNvPicPr>
            <a:picLocks noChangeAspect="1" noChangeArrowheads="1"/>
          </p:cNvPicPr>
          <p:nvPr userDrawn="1"/>
        </p:nvPicPr>
        <p:blipFill>
          <a:blip r:embed="rId3" cstate="print">
            <a:duotone>
              <a:prstClr val="black"/>
              <a:srgbClr val="875C4F">
                <a:tint val="45000"/>
                <a:satMod val="400000"/>
              </a:srgbClr>
            </a:duotone>
            <a:lum bright="-10000"/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frame">
            <a:avLst>
              <a:gd name="adj1" fmla="val 2432"/>
            </a:avLst>
          </a:prstGeom>
          <a:noFill/>
          <a:scene3d>
            <a:camera prst="orthographicFront"/>
            <a:lightRig rig="threePt" dir="t"/>
          </a:scene3d>
          <a:sp3d>
            <a:bevelT prst="convex"/>
          </a:sp3d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833FBE5A-A9D0-4959-80E7-6B8D900F5583}" type="datetimeFigureOut">
              <a:rPr lang="ru-RU" smtClean="0"/>
              <a:pPr/>
              <a:t>14.02.2022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11F2983F-79B3-4A73-A95A-60015C52E25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833FBE5A-A9D0-4959-80E7-6B8D900F5583}" type="datetimeFigureOut">
              <a:rPr lang="ru-RU" smtClean="0"/>
              <a:pPr/>
              <a:t>14.02.2022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11F2983F-79B3-4A73-A95A-60015C52E25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833FBE5A-A9D0-4959-80E7-6B8D900F5583}" type="datetimeFigureOut">
              <a:rPr lang="ru-RU" smtClean="0"/>
              <a:pPr/>
              <a:t>14.02.2022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11F2983F-79B3-4A73-A95A-60015C52E25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833FBE5A-A9D0-4959-80E7-6B8D900F5583}" type="datetimeFigureOut">
              <a:rPr lang="ru-RU" smtClean="0"/>
              <a:pPr/>
              <a:t>14.02.2022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11F2983F-79B3-4A73-A95A-60015C52E25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8" name="Picture 6" descr="http://www.polkop.ru/img/kat/ceramics101865b.jpg"/>
          <p:cNvPicPr>
            <a:picLocks noChangeAspect="1" noChangeArrowheads="1"/>
          </p:cNvPicPr>
          <p:nvPr userDrawn="1"/>
        </p:nvPicPr>
        <p:blipFill>
          <a:blip r:embed="rId13" cstate="print">
            <a:duotone>
              <a:prstClr val="black"/>
              <a:srgbClr val="E6D5C4">
                <a:tint val="45000"/>
                <a:satMod val="400000"/>
              </a:srgbClr>
            </a:duotone>
            <a:lum contrast="30000"/>
          </a:blip>
          <a:srcRect/>
          <a:stretch>
            <a:fillRect/>
          </a:stretch>
        </p:blipFill>
        <p:spPr bwMode="auto">
          <a:xfrm>
            <a:off x="0" y="0"/>
            <a:ext cx="9144000" cy="5143504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://ds2sar.schoolrm.ru/" TargetMode="Externa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 txBox="1">
            <a:spLocks noChangeArrowheads="1"/>
          </p:cNvSpPr>
          <p:nvPr/>
        </p:nvSpPr>
        <p:spPr>
          <a:xfrm>
            <a:off x="683568" y="547520"/>
            <a:ext cx="6120680" cy="3816424"/>
          </a:xfrm>
          <a:prstGeom prst="rect">
            <a:avLst/>
          </a:prstGeom>
        </p:spPr>
        <p:txBody>
          <a:bodyPr lIns="90000" tIns="46800" rIns="90000" bIns="468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ru-RU" sz="2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Georgia" pitchFamily="18" charset="0"/>
                <a:ea typeface="Lucida Sans Unicode" pitchFamily="34" charset="0"/>
                <a:cs typeface="Lucida Sans Unicode" pitchFamily="34" charset="0"/>
              </a:rPr>
              <a:t>Министерство образования Республики Мордовия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kumimoji="0" lang="ru-RU" sz="2400" b="1" i="1" u="none" strike="noStrike" kern="1200" cap="none" spc="0" normalizeH="0" baseline="0" noProof="0" dirty="0" smtClean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Georgia" pitchFamily="18" charset="0"/>
              <a:ea typeface="Lucida Sans Unicode" pitchFamily="34" charset="0"/>
              <a:cs typeface="Lucida Sans Unicode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ru-RU" sz="2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Georgia" pitchFamily="18" charset="0"/>
                <a:ea typeface="Lucida Sans Unicode" pitchFamily="34" charset="0"/>
                <a:cs typeface="Lucida Sans Unicode" pitchFamily="34" charset="0"/>
              </a:rPr>
              <a:t>Портфолио</a:t>
            </a:r>
            <a:r>
              <a:rPr kumimoji="0" lang="ru-RU" sz="2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Georgia" pitchFamily="18" charset="0"/>
                <a:ea typeface="Lucida Sans Unicode" pitchFamily="34" charset="0"/>
                <a:cs typeface="Lucida Sans Unicode" pitchFamily="34" charset="0"/>
              </a:rPr>
              <a:t> 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" pitchFamily="18" charset="0"/>
                <a:ea typeface="Lucida Sans Unicode" pitchFamily="34" charset="0"/>
                <a:cs typeface="Lucida Sans Unicode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b="1" u="sng" dirty="0" err="1" smtClean="0">
                <a:solidFill>
                  <a:srgbClr val="C00000"/>
                </a:solidFill>
                <a:latin typeface="Georgia" pitchFamily="18" charset="0"/>
                <a:ea typeface="Lucida Sans Unicode" pitchFamily="34" charset="0"/>
                <a:cs typeface="Lucida Sans Unicode" pitchFamily="34" charset="0"/>
              </a:rPr>
              <a:t>Салямовой</a:t>
            </a:r>
            <a:r>
              <a:rPr kumimoji="0" lang="ru-RU" sz="2000" b="1" i="0" u="sng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eorgia" pitchFamily="18" charset="0"/>
                <a:ea typeface="Lucida Sans Unicode" pitchFamily="34" charset="0"/>
                <a:cs typeface="Lucida Sans Unicode" pitchFamily="34" charset="0"/>
              </a:rPr>
              <a:t> Анастасии Олеговны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" pitchFamily="18" charset="0"/>
                <a:ea typeface="Lucida Sans Unicode" pitchFamily="34" charset="0"/>
                <a:cs typeface="Lucida Sans Unicode" pitchFamily="34" charset="0"/>
              </a:rPr>
              <a:t>, 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" pitchFamily="18" charset="0"/>
                <a:ea typeface="Lucida Sans Unicode" pitchFamily="34" charset="0"/>
                <a:cs typeface="Lucida Sans Unicode" pitchFamily="34" charset="0"/>
              </a:rPr>
              <a:t/>
            </a:r>
            <a:b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" pitchFamily="18" charset="0"/>
                <a:ea typeface="Lucida Sans Unicode" pitchFamily="34" charset="0"/>
                <a:cs typeface="Lucida Sans Unicode" pitchFamily="34" charset="0"/>
              </a:rPr>
            </a:br>
            <a:r>
              <a:rPr kumimoji="0" lang="ru-RU" sz="20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Georgia" pitchFamily="18" charset="0"/>
                <a:ea typeface="Lucida Sans Unicode" pitchFamily="34" charset="0"/>
                <a:cs typeface="Lucida Sans Unicode" pitchFamily="34" charset="0"/>
              </a:rPr>
              <a:t>инструктора  по физической культуре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ru-RU" sz="20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Georgia" pitchFamily="18" charset="0"/>
                <a:ea typeface="Lucida Sans Unicode" pitchFamily="34" charset="0"/>
                <a:cs typeface="Lucida Sans Unicode" pitchFamily="34" charset="0"/>
              </a:rPr>
              <a:t>МАДОУ «Центр</a:t>
            </a:r>
            <a:r>
              <a:rPr kumimoji="0" lang="ru-RU" sz="2000" b="1" i="1" u="none" strike="noStrike" kern="1200" cap="none" spc="0" normalizeH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Georgia" pitchFamily="18" charset="0"/>
                <a:ea typeface="Lucida Sans Unicode" pitchFamily="34" charset="0"/>
                <a:cs typeface="Lucida Sans Unicode" pitchFamily="34" charset="0"/>
              </a:rPr>
              <a:t> развития ребенка – детский сад №2</a:t>
            </a:r>
            <a:r>
              <a:rPr kumimoji="0" lang="ru-RU" sz="20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Georgia" pitchFamily="18" charset="0"/>
                <a:ea typeface="Lucida Sans Unicode" pitchFamily="34" charset="0"/>
                <a:cs typeface="Lucida Sans Unicode" pitchFamily="34" charset="0"/>
              </a:rPr>
              <a:t>» г.о.Саранск</a:t>
            </a:r>
            <a:r>
              <a:rPr kumimoji="0" lang="ru-RU" sz="28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" pitchFamily="18" charset="0"/>
                <a:ea typeface="Lucida Sans Unicode" pitchFamily="34" charset="0"/>
                <a:cs typeface="Lucida Sans Unicode" pitchFamily="34" charset="0"/>
              </a:rPr>
              <a:t/>
            </a:r>
            <a:br>
              <a:rPr kumimoji="0" lang="ru-RU" sz="28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" pitchFamily="18" charset="0"/>
                <a:ea typeface="Lucida Sans Unicode" pitchFamily="34" charset="0"/>
                <a:cs typeface="Lucida Sans Unicode" pitchFamily="34" charset="0"/>
              </a:rPr>
            </a:br>
            <a:endParaRPr kumimoji="0" lang="ru-RU" sz="2800" b="1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eorgia" pitchFamily="18" charset="0"/>
              <a:ea typeface="Lucida Sans Unicode" pitchFamily="34" charset="0"/>
              <a:cs typeface="Lucida Sans Unicode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3987" y="559202"/>
            <a:ext cx="2376264" cy="305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94583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>
                <a:solidFill>
                  <a:srgbClr val="C00000"/>
                </a:solidFill>
                <a:latin typeface="Georgia" pitchFamily="18" charset="0"/>
                <a:cs typeface="Times New Roman" pitchFamily="18" charset="0"/>
              </a:rPr>
              <a:t>5</a:t>
            </a:r>
            <a:r>
              <a:rPr lang="ru-RU" sz="2400" b="1" dirty="0" smtClean="0">
                <a:solidFill>
                  <a:srgbClr val="C00000"/>
                </a:solidFill>
                <a:latin typeface="Georgia" pitchFamily="18" charset="0"/>
                <a:cs typeface="Times New Roman" pitchFamily="18" charset="0"/>
              </a:rPr>
              <a:t>. Наличие публикаций</a:t>
            </a:r>
            <a:r>
              <a:rPr lang="ru-RU" sz="2400" b="1" dirty="0" smtClean="0">
                <a:solidFill>
                  <a:srgbClr val="C00000"/>
                </a:solidFill>
                <a:latin typeface="Georgia" panose="02040502050405020303" pitchFamily="18" charset="0"/>
              </a:rPr>
              <a:t> </a:t>
            </a:r>
            <a:endParaRPr lang="ru-RU" sz="2400" b="1" dirty="0">
              <a:solidFill>
                <a:srgbClr val="C00000"/>
              </a:solidFill>
              <a:latin typeface="Georgia" panose="02040502050405020303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58" t="10298" r="33421" b="6322"/>
          <a:stretch/>
        </p:blipFill>
        <p:spPr bwMode="auto">
          <a:xfrm>
            <a:off x="26630" y="413896"/>
            <a:ext cx="2457138" cy="34481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88" t="10571" r="33406" b="5933"/>
          <a:stretch/>
        </p:blipFill>
        <p:spPr bwMode="auto">
          <a:xfrm>
            <a:off x="2121818" y="1542868"/>
            <a:ext cx="2473202" cy="34771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89" t="10775" r="33356" b="5900"/>
          <a:stretch/>
        </p:blipFill>
        <p:spPr bwMode="auto">
          <a:xfrm>
            <a:off x="4427984" y="1542868"/>
            <a:ext cx="2474536" cy="34771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29" t="10664" r="33285" b="5814"/>
          <a:stretch/>
        </p:blipFill>
        <p:spPr bwMode="auto">
          <a:xfrm>
            <a:off x="6595642" y="413896"/>
            <a:ext cx="2549127" cy="35980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48170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8693" y="10105"/>
            <a:ext cx="89289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300" b="1" dirty="0" smtClean="0">
                <a:solidFill>
                  <a:srgbClr val="C00000"/>
                </a:solidFill>
                <a:latin typeface="Georgia" pitchFamily="18" charset="0"/>
                <a:cs typeface="Times New Roman" pitchFamily="18" charset="0"/>
              </a:rPr>
              <a:t>6. Наличие </a:t>
            </a:r>
            <a:r>
              <a:rPr lang="ru-RU" sz="2300" b="1" dirty="0" smtClean="0">
                <a:solidFill>
                  <a:srgbClr val="C00000"/>
                </a:solidFill>
                <a:latin typeface="Georgia" panose="02040502050405020303" pitchFamily="18" charset="0"/>
              </a:rPr>
              <a:t>авторских </a:t>
            </a:r>
            <a:r>
              <a:rPr lang="ru-RU" sz="2300" b="1" dirty="0">
                <a:solidFill>
                  <a:srgbClr val="C00000"/>
                </a:solidFill>
                <a:latin typeface="Georgia" panose="02040502050405020303" pitchFamily="18" charset="0"/>
              </a:rPr>
              <a:t>программ, методических пособий, методических рекомендаций</a:t>
            </a:r>
            <a:r>
              <a:rPr lang="ru-RU" sz="2300" b="1" dirty="0" smtClean="0">
                <a:solidFill>
                  <a:srgbClr val="C00000"/>
                </a:solidFill>
                <a:latin typeface="Georgia" panose="02040502050405020303" pitchFamily="18" charset="0"/>
              </a:rPr>
              <a:t> </a:t>
            </a:r>
            <a:endParaRPr lang="ru-RU" sz="2300" b="1" dirty="0">
              <a:solidFill>
                <a:srgbClr val="C00000"/>
              </a:solidFill>
              <a:latin typeface="Georgia" panose="02040502050405020303" pitchFamily="18" charset="0"/>
            </a:endParaRPr>
          </a:p>
        </p:txBody>
      </p:sp>
      <p:pic>
        <p:nvPicPr>
          <p:cNvPr id="2050" name="Picture 2" descr="E:\Аттестация Винокурова\фитнес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54" y="771550"/>
            <a:ext cx="3034831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E:\Аттестация Винокурова\фитнес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5885" y="771550"/>
            <a:ext cx="3034831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/>
          <a:srcRect l="34256" t="14000" r="35032" b="4101"/>
          <a:stretch>
            <a:fillRect/>
          </a:stretch>
        </p:blipFill>
        <p:spPr bwMode="auto">
          <a:xfrm>
            <a:off x="6156176" y="771549"/>
            <a:ext cx="2808312" cy="42124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2780013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3792"/>
            <a:ext cx="91440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600" b="1" dirty="0" smtClean="0">
                <a:solidFill>
                  <a:srgbClr val="C00000"/>
                </a:solidFill>
                <a:latin typeface="Georgia" pitchFamily="18" charset="0"/>
                <a:cs typeface="Times New Roman" pitchFamily="18" charset="0"/>
              </a:rPr>
              <a:t>7. </a:t>
            </a:r>
            <a:r>
              <a:rPr lang="ru-RU" sz="1400" b="1" dirty="0">
                <a:solidFill>
                  <a:srgbClr val="C00000"/>
                </a:solidFill>
                <a:latin typeface="Georgia" panose="02040502050405020303" pitchFamily="18" charset="0"/>
              </a:rPr>
              <a:t>Выступления на заседаниях методических советов, научно-практических конференциях, педагогических чтениях, семинарах, секциях, форумах, радиопередачах (очно)</a:t>
            </a:r>
            <a:r>
              <a:rPr lang="ru-RU" sz="1400" b="1" dirty="0" smtClean="0">
                <a:solidFill>
                  <a:srgbClr val="C00000"/>
                </a:solidFill>
                <a:latin typeface="Georgia" panose="02040502050405020303" pitchFamily="18" charset="0"/>
              </a:rPr>
              <a:t> </a:t>
            </a:r>
            <a:endParaRPr lang="ru-RU" sz="1400" b="1" dirty="0">
              <a:solidFill>
                <a:srgbClr val="C00000"/>
              </a:solidFill>
              <a:latin typeface="Georgia" panose="02040502050405020303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87" t="13984" r="34815" b="6522"/>
          <a:stretch/>
        </p:blipFill>
        <p:spPr bwMode="auto">
          <a:xfrm>
            <a:off x="1331640" y="557790"/>
            <a:ext cx="3096344" cy="4466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13" t="12866" r="34464" b="6424"/>
          <a:stretch/>
        </p:blipFill>
        <p:spPr bwMode="auto">
          <a:xfrm>
            <a:off x="4644008" y="557790"/>
            <a:ext cx="3096344" cy="448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47176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3792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>
                <a:solidFill>
                  <a:srgbClr val="C00000"/>
                </a:solidFill>
                <a:latin typeface="Georgia" panose="02040502050405020303" pitchFamily="18" charset="0"/>
                <a:cs typeface="Times New Roman" pitchFamily="18" charset="0"/>
              </a:rPr>
              <a:t>8</a:t>
            </a:r>
            <a:r>
              <a:rPr lang="ru-RU" sz="2400" b="1" dirty="0" smtClean="0">
                <a:solidFill>
                  <a:srgbClr val="C00000"/>
                </a:solidFill>
                <a:latin typeface="Georgia" pitchFamily="18" charset="0"/>
                <a:cs typeface="Times New Roman" pitchFamily="18" charset="0"/>
              </a:rPr>
              <a:t>. </a:t>
            </a:r>
            <a:r>
              <a:rPr lang="ru-RU" sz="2400" b="1" dirty="0">
                <a:solidFill>
                  <a:srgbClr val="C00000"/>
                </a:solidFill>
                <a:latin typeface="Georgia" panose="02040502050405020303" pitchFamily="18" charset="0"/>
              </a:rPr>
              <a:t>Проведение, мастер-классов, открытых занятий, мероприятий (очно)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19" t="10677" r="33844" b="6243"/>
          <a:stretch/>
        </p:blipFill>
        <p:spPr bwMode="auto">
          <a:xfrm>
            <a:off x="3105058" y="834788"/>
            <a:ext cx="2933884" cy="4253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04870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3792"/>
            <a:ext cx="914400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>
                <a:solidFill>
                  <a:srgbClr val="C00000"/>
                </a:solidFill>
                <a:latin typeface="Georgia" panose="02040502050405020303" pitchFamily="18" charset="0"/>
                <a:cs typeface="Times New Roman" pitchFamily="18" charset="0"/>
              </a:rPr>
              <a:t>9</a:t>
            </a:r>
            <a:r>
              <a:rPr lang="ru-RU" sz="2400" b="1" dirty="0" smtClean="0">
                <a:solidFill>
                  <a:srgbClr val="C00000"/>
                </a:solidFill>
                <a:latin typeface="Georgia" pitchFamily="18" charset="0"/>
                <a:cs typeface="Times New Roman" pitchFamily="18" charset="0"/>
              </a:rPr>
              <a:t>. </a:t>
            </a:r>
            <a:r>
              <a:rPr lang="ru-RU" sz="2200" b="1" dirty="0">
                <a:solidFill>
                  <a:srgbClr val="C00000"/>
                </a:solidFill>
                <a:latin typeface="Georgia" panose="02040502050405020303" pitchFamily="18" charset="0"/>
              </a:rPr>
              <a:t>Общественно-педагогическая  активность педагога: участие в комиссиях, педагогических сообществах, в жюри конкурсов.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67" t="10537" r="33771" b="5108"/>
          <a:stretch/>
        </p:blipFill>
        <p:spPr bwMode="auto">
          <a:xfrm>
            <a:off x="5430345" y="757772"/>
            <a:ext cx="2976452" cy="4350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29" t="11094" r="34278" b="11905"/>
          <a:stretch/>
        </p:blipFill>
        <p:spPr bwMode="auto">
          <a:xfrm>
            <a:off x="539552" y="757772"/>
            <a:ext cx="3096344" cy="42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41160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3792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>
                <a:solidFill>
                  <a:srgbClr val="C00000"/>
                </a:solidFill>
                <a:latin typeface="Georgia" panose="02040502050405020303" pitchFamily="18" charset="0"/>
                <a:cs typeface="Times New Roman" pitchFamily="18" charset="0"/>
              </a:rPr>
              <a:t>9</a:t>
            </a:r>
            <a:r>
              <a:rPr lang="ru-RU" sz="2000" b="1" dirty="0" smtClean="0">
                <a:solidFill>
                  <a:srgbClr val="C00000"/>
                </a:solidFill>
                <a:latin typeface="Georgia" pitchFamily="18" charset="0"/>
                <a:cs typeface="Times New Roman" pitchFamily="18" charset="0"/>
              </a:rPr>
              <a:t>. </a:t>
            </a:r>
            <a:r>
              <a:rPr lang="ru-RU" sz="2000" b="1" dirty="0">
                <a:solidFill>
                  <a:srgbClr val="C00000"/>
                </a:solidFill>
                <a:latin typeface="Georgia" panose="02040502050405020303" pitchFamily="18" charset="0"/>
              </a:rPr>
              <a:t>Общественно-педагогическая  активность педагога: участие в комиссиях, педагогических сообществах, в жюри конкурсов.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17" t="11504" r="34109" b="6303"/>
          <a:stretch/>
        </p:blipFill>
        <p:spPr bwMode="auto">
          <a:xfrm>
            <a:off x="827584" y="711678"/>
            <a:ext cx="3011056" cy="4367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54" t="11228" r="34107" b="5868"/>
          <a:stretch/>
        </p:blipFill>
        <p:spPr bwMode="auto">
          <a:xfrm>
            <a:off x="4283968" y="677490"/>
            <a:ext cx="3028584" cy="4435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581533" y="3263050"/>
            <a:ext cx="648072" cy="108012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004048" y="3147814"/>
            <a:ext cx="648072" cy="131031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16523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3792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 smtClean="0">
                <a:solidFill>
                  <a:srgbClr val="C00000"/>
                </a:solidFill>
                <a:latin typeface="Georgia" pitchFamily="18" charset="0"/>
                <a:cs typeface="Times New Roman" pitchFamily="18" charset="0"/>
              </a:rPr>
              <a:t>12. </a:t>
            </a:r>
            <a:r>
              <a:rPr lang="ru-RU" sz="2400" b="1" dirty="0">
                <a:solidFill>
                  <a:srgbClr val="C00000"/>
                </a:solidFill>
                <a:latin typeface="Georgia" panose="02040502050405020303" pitchFamily="18" charset="0"/>
              </a:rPr>
              <a:t>Результаты участия в инновационной (экспериментальной) деятельности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843557"/>
            <a:ext cx="3096344" cy="4288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 l="34256" t="14000" r="35426" b="4301"/>
          <a:stretch>
            <a:fillRect/>
          </a:stretch>
        </p:blipFill>
        <p:spPr bwMode="auto">
          <a:xfrm>
            <a:off x="4788024" y="812447"/>
            <a:ext cx="2857317" cy="4331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3714559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628028"/>
            <a:ext cx="5357065" cy="3928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3792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 smtClean="0">
                <a:solidFill>
                  <a:srgbClr val="C00000"/>
                </a:solidFill>
                <a:latin typeface="Georgia" pitchFamily="18" charset="0"/>
                <a:cs typeface="Times New Roman" pitchFamily="18" charset="0"/>
              </a:rPr>
              <a:t>12. </a:t>
            </a:r>
            <a:r>
              <a:rPr lang="ru-RU" sz="2400" b="1" dirty="0">
                <a:solidFill>
                  <a:srgbClr val="C00000"/>
                </a:solidFill>
                <a:latin typeface="Georgia" panose="02040502050405020303" pitchFamily="18" charset="0"/>
              </a:rPr>
              <a:t>Результаты участия в инновационной (экспериментальной) деятельности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/>
          <a:srcRect l="18900" t="15861" r="46845" b="5317"/>
          <a:stretch/>
        </p:blipFill>
        <p:spPr>
          <a:xfrm>
            <a:off x="107504" y="809637"/>
            <a:ext cx="2996078" cy="430871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/>
          <a:srcRect l="19489" t="15963" r="46845" b="5350"/>
          <a:stretch/>
        </p:blipFill>
        <p:spPr>
          <a:xfrm>
            <a:off x="3103582" y="809637"/>
            <a:ext cx="2949454" cy="4308711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12" t="11644" r="33705" b="6658"/>
          <a:stretch/>
        </p:blipFill>
        <p:spPr bwMode="auto">
          <a:xfrm>
            <a:off x="6053036" y="809636"/>
            <a:ext cx="3055468" cy="4309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1368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200" b="1" dirty="0" smtClean="0">
                <a:solidFill>
                  <a:srgbClr val="C00000"/>
                </a:solidFill>
                <a:latin typeface="Georgia" pitchFamily="18" charset="0"/>
                <a:cs typeface="Times New Roman" pitchFamily="18" charset="0"/>
              </a:rPr>
              <a:t>13. </a:t>
            </a:r>
            <a:r>
              <a:rPr lang="ru-RU" sz="2200" b="1" dirty="0">
                <a:solidFill>
                  <a:srgbClr val="C00000"/>
                </a:solidFill>
                <a:latin typeface="Georgia" panose="02040502050405020303" pitchFamily="18" charset="0"/>
              </a:rPr>
              <a:t>Степень осуществления просветительской функции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/>
          <a:srcRect l="19489" t="16013" r="46845" b="5553"/>
          <a:stretch/>
        </p:blipFill>
        <p:spPr>
          <a:xfrm>
            <a:off x="2771800" y="430887"/>
            <a:ext cx="3197091" cy="4655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3854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347892" y="627534"/>
            <a:ext cx="8544588" cy="3960440"/>
          </a:xfrm>
          <a:prstGeom prst="rect">
            <a:avLst/>
          </a:prstGeom>
        </p:spPr>
        <p:txBody>
          <a:bodyPr lIns="90000" tIns="46800" rIns="90000" bIns="46800"/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Times New Roman" pitchFamily="18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Georgia" pitchFamily="18" charset="0"/>
                <a:ea typeface="Lucida Sans Unicode" pitchFamily="34" charset="0"/>
                <a:cs typeface="Lucida Sans Unicode" pitchFamily="34" charset="0"/>
              </a:rPr>
              <a:t>Дата рождения: </a:t>
            </a:r>
            <a:r>
              <a:rPr kumimoji="0" lang="ru-RU" sz="140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Georgia" pitchFamily="18" charset="0"/>
                <a:ea typeface="Lucida Sans Unicode" pitchFamily="34" charset="0"/>
                <a:cs typeface="Lucida Sans Unicode" pitchFamily="34" charset="0"/>
              </a:rPr>
              <a:t>14.01.1994 г.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Times New Roman" pitchFamily="18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Georgia" pitchFamily="18" charset="0"/>
                <a:ea typeface="Lucida Sans Unicode" pitchFamily="34" charset="0"/>
                <a:cs typeface="Lucida Sans Unicode" pitchFamily="34" charset="0"/>
              </a:rPr>
              <a:t>Профессиональное образование</a:t>
            </a:r>
            <a:r>
              <a:rPr kumimoji="0" lang="ru-RU" sz="140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Georgia" pitchFamily="18" charset="0"/>
                <a:ea typeface="Lucida Sans Unicode" pitchFamily="34" charset="0"/>
                <a:cs typeface="Lucida Sans Unicode" pitchFamily="34" charset="0"/>
              </a:rPr>
              <a:t>:  бакалавр, МГПИ им. М.Е. </a:t>
            </a:r>
            <a:r>
              <a:rPr kumimoji="0" lang="ru-RU" sz="14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Georgia" pitchFamily="18" charset="0"/>
                <a:ea typeface="Lucida Sans Unicode" pitchFamily="34" charset="0"/>
                <a:cs typeface="Lucida Sans Unicode" pitchFamily="34" charset="0"/>
              </a:rPr>
              <a:t>Евсевьева</a:t>
            </a:r>
            <a:endParaRPr kumimoji="0" lang="ru-RU" sz="1400" i="0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LnTx/>
              <a:uFillTx/>
              <a:latin typeface="Georgia" pitchFamily="18" charset="0"/>
              <a:ea typeface="Lucida Sans Unicode" pitchFamily="34" charset="0"/>
              <a:cs typeface="Lucida Sans Unicode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Times New Roman" pitchFamily="18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Georgia" pitchFamily="18" charset="0"/>
                <a:ea typeface="Lucida Sans Unicode" pitchFamily="34" charset="0"/>
                <a:cs typeface="Lucida Sans Unicode" pitchFamily="34" charset="0"/>
              </a:rPr>
              <a:t>Направление подготовки: </a:t>
            </a:r>
            <a:r>
              <a:rPr kumimoji="0" lang="ru-RU" sz="140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Georgia" pitchFamily="18" charset="0"/>
                <a:ea typeface="Lucida Sans Unicode" pitchFamily="34" charset="0"/>
                <a:cs typeface="Lucida Sans Unicode" pitchFamily="34" charset="0"/>
              </a:rPr>
              <a:t>Психолого-педагогическое</a:t>
            </a:r>
            <a:r>
              <a:rPr kumimoji="0" lang="ru-RU" sz="1400" i="0" u="none" strike="noStrike" kern="1200" cap="none" spc="0" normalizeH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Georgia" pitchFamily="18" charset="0"/>
                <a:ea typeface="Lucida Sans Unicode" pitchFamily="34" charset="0"/>
                <a:cs typeface="Lucida Sans Unicode" pitchFamily="34" charset="0"/>
              </a:rPr>
              <a:t> образование</a:t>
            </a:r>
            <a:endParaRPr kumimoji="0" lang="ru-RU" sz="1400" i="0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LnTx/>
              <a:uFillTx/>
              <a:latin typeface="Georgia" pitchFamily="18" charset="0"/>
              <a:ea typeface="Lucida Sans Unicode" pitchFamily="34" charset="0"/>
              <a:cs typeface="Lucida Sans Unicode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Georgia" pitchFamily="18" charset="0"/>
                <a:ea typeface="Lucida Sans Unicode" pitchFamily="34" charset="0"/>
                <a:cs typeface="Lucida Sans Unicode" pitchFamily="34" charset="0"/>
              </a:rPr>
              <a:t>Диплом:</a:t>
            </a:r>
            <a:r>
              <a:rPr kumimoji="0" lang="ru-RU" sz="1400" b="1" i="0" u="none" strike="noStrike" kern="1200" cap="none" spc="0" normalizeH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Georgia" pitchFamily="18" charset="0"/>
                <a:ea typeface="Lucida Sans Unicode" pitchFamily="34" charset="0"/>
                <a:cs typeface="Lucida Sans Unicode" pitchFamily="34" charset="0"/>
              </a:rPr>
              <a:t> </a:t>
            </a:r>
            <a:r>
              <a:rPr kumimoji="0" lang="ru-RU" sz="1400" i="0" u="none" strike="noStrike" kern="1200" cap="none" spc="0" normalizeH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Georgia" pitchFamily="18" charset="0"/>
                <a:ea typeface="Lucida Sans Unicode" pitchFamily="34" charset="0"/>
                <a:cs typeface="Lucida Sans Unicode" pitchFamily="34" charset="0"/>
              </a:rPr>
              <a:t>101305 0321422, регистрационный номер 4541</a:t>
            </a:r>
            <a:endParaRPr kumimoji="0" lang="ru-RU" sz="1400" i="0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LnTx/>
              <a:uFillTx/>
              <a:latin typeface="Georgia" pitchFamily="18" charset="0"/>
              <a:ea typeface="Lucida Sans Unicode" pitchFamily="34" charset="0"/>
              <a:cs typeface="Lucida Sans Unicode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Times New Roman" pitchFamily="18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Georgia" pitchFamily="18" charset="0"/>
                <a:ea typeface="Lucida Sans Unicode" pitchFamily="34" charset="0"/>
                <a:cs typeface="Lucida Sans Unicode" pitchFamily="34" charset="0"/>
              </a:rPr>
              <a:t>Дата выдачи: </a:t>
            </a:r>
            <a:r>
              <a:rPr kumimoji="0" lang="ru-RU" sz="140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Georgia" pitchFamily="18" charset="0"/>
                <a:ea typeface="Lucida Sans Unicode" pitchFamily="34" charset="0"/>
                <a:cs typeface="Lucida Sans Unicode" pitchFamily="34" charset="0"/>
              </a:rPr>
              <a:t>05</a:t>
            </a:r>
            <a:r>
              <a:rPr kumimoji="0" lang="ru-RU" sz="1400" i="0" u="none" strike="noStrike" kern="1200" cap="none" spc="0" normalizeH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Georgia" pitchFamily="18" charset="0"/>
                <a:ea typeface="Lucida Sans Unicode" pitchFamily="34" charset="0"/>
                <a:cs typeface="Lucida Sans Unicode" pitchFamily="34" charset="0"/>
              </a:rPr>
              <a:t> июля 2016 г.</a:t>
            </a:r>
          </a:p>
          <a:p>
            <a:pPr lvl="0">
              <a:lnSpc>
                <a:spcPct val="80000"/>
              </a:lnSpc>
              <a:spcBef>
                <a:spcPct val="20000"/>
              </a:spcBef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400" b="1" dirty="0" smtClean="0">
                <a:solidFill>
                  <a:schemeClr val="tx2">
                    <a:lumMod val="50000"/>
                  </a:schemeClr>
                </a:solidFill>
                <a:latin typeface="Georgia" pitchFamily="18" charset="0"/>
                <a:ea typeface="Lucida Sans Unicode" pitchFamily="34" charset="0"/>
                <a:cs typeface="Lucida Sans Unicode" pitchFamily="34" charset="0"/>
              </a:rPr>
              <a:t>Профессиональное образование</a:t>
            </a: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  <a:latin typeface="Georgia" pitchFamily="18" charset="0"/>
                <a:ea typeface="Lucida Sans Unicode" pitchFamily="34" charset="0"/>
                <a:cs typeface="Lucida Sans Unicode" pitchFamily="34" charset="0"/>
              </a:rPr>
              <a:t>: магистр, МГПИ им. М.Е. </a:t>
            </a:r>
            <a:r>
              <a:rPr lang="ru-RU" sz="1400" dirty="0" err="1" smtClean="0">
                <a:solidFill>
                  <a:schemeClr val="tx2">
                    <a:lumMod val="50000"/>
                  </a:schemeClr>
                </a:solidFill>
                <a:latin typeface="Georgia" pitchFamily="18" charset="0"/>
                <a:ea typeface="Lucida Sans Unicode" pitchFamily="34" charset="0"/>
                <a:cs typeface="Lucida Sans Unicode" pitchFamily="34" charset="0"/>
              </a:rPr>
              <a:t>Евсевьева</a:t>
            </a:r>
            <a:endParaRPr lang="ru-RU" sz="1400" dirty="0" smtClean="0">
              <a:solidFill>
                <a:schemeClr val="tx2">
                  <a:lumMod val="50000"/>
                </a:schemeClr>
              </a:solidFill>
              <a:latin typeface="Georgia" pitchFamily="18" charset="0"/>
              <a:ea typeface="Lucida Sans Unicode" pitchFamily="34" charset="0"/>
              <a:cs typeface="Lucida Sans Unicode" pitchFamily="34" charset="0"/>
            </a:endParaRPr>
          </a:p>
          <a:p>
            <a:pPr lvl="0">
              <a:lnSpc>
                <a:spcPct val="80000"/>
              </a:lnSpc>
              <a:spcBef>
                <a:spcPct val="20000"/>
              </a:spcBef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400" b="1" dirty="0" smtClean="0">
                <a:solidFill>
                  <a:schemeClr val="tx2">
                    <a:lumMod val="50000"/>
                  </a:schemeClr>
                </a:solidFill>
                <a:latin typeface="Georgia" pitchFamily="18" charset="0"/>
                <a:ea typeface="Lucida Sans Unicode" pitchFamily="34" charset="0"/>
                <a:cs typeface="Lucida Sans Unicode" pitchFamily="34" charset="0"/>
              </a:rPr>
              <a:t>Направление подготовки: </a:t>
            </a: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  <a:latin typeface="Georgia" pitchFamily="18" charset="0"/>
                <a:ea typeface="Lucida Sans Unicode" pitchFamily="34" charset="0"/>
                <a:cs typeface="Lucida Sans Unicode" pitchFamily="34" charset="0"/>
              </a:rPr>
              <a:t>Физическая культура</a:t>
            </a:r>
          </a:p>
          <a:p>
            <a:pPr lvl="0">
              <a:lnSpc>
                <a:spcPct val="80000"/>
              </a:lnSpc>
              <a:spcBef>
                <a:spcPct val="20000"/>
              </a:spcBef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400" b="1" dirty="0" smtClean="0">
                <a:solidFill>
                  <a:schemeClr val="tx2">
                    <a:lumMod val="50000"/>
                  </a:schemeClr>
                </a:solidFill>
                <a:latin typeface="Georgia" pitchFamily="18" charset="0"/>
                <a:ea typeface="Lucida Sans Unicode" pitchFamily="34" charset="0"/>
                <a:cs typeface="Lucida Sans Unicode" pitchFamily="34" charset="0"/>
              </a:rPr>
              <a:t>Диплом: </a:t>
            </a: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  <a:latin typeface="Georgia" pitchFamily="18" charset="0"/>
                <a:ea typeface="Lucida Sans Unicode" pitchFamily="34" charset="0"/>
                <a:cs typeface="Lucida Sans Unicode" pitchFamily="34" charset="0"/>
              </a:rPr>
              <a:t>101305 0050098, регистрационный номер 3042</a:t>
            </a:r>
          </a:p>
          <a:p>
            <a:pPr lvl="0">
              <a:lnSpc>
                <a:spcPct val="80000"/>
              </a:lnSpc>
              <a:spcBef>
                <a:spcPct val="20000"/>
              </a:spcBef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400" b="1" dirty="0" smtClean="0">
                <a:solidFill>
                  <a:schemeClr val="tx2">
                    <a:lumMod val="50000"/>
                  </a:schemeClr>
                </a:solidFill>
                <a:latin typeface="Georgia" pitchFamily="18" charset="0"/>
                <a:ea typeface="Lucida Sans Unicode" pitchFamily="34" charset="0"/>
                <a:cs typeface="Lucida Sans Unicode" pitchFamily="34" charset="0"/>
              </a:rPr>
              <a:t>Дата выдачи: </a:t>
            </a: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  <a:latin typeface="Georgia" pitchFamily="18" charset="0"/>
                <a:ea typeface="Lucida Sans Unicode" pitchFamily="34" charset="0"/>
                <a:cs typeface="Lucida Sans Unicode" pitchFamily="34" charset="0"/>
              </a:rPr>
              <a:t>26 июня 2018 г.</a:t>
            </a:r>
            <a:endParaRPr kumimoji="0" lang="ru-RU" sz="1400" i="0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LnTx/>
              <a:uFillTx/>
              <a:latin typeface="Georgia" pitchFamily="18" charset="0"/>
              <a:ea typeface="Lucida Sans Unicode" pitchFamily="34" charset="0"/>
              <a:cs typeface="Lucida Sans Unicode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Georgia" pitchFamily="18" charset="0"/>
                <a:ea typeface="Lucida Sans Unicode" pitchFamily="34" charset="0"/>
                <a:cs typeface="Lucida Sans Unicode" pitchFamily="34" charset="0"/>
              </a:rPr>
              <a:t>Общий трудовой стаж: </a:t>
            </a:r>
            <a:r>
              <a:rPr lang="ru-RU" sz="1400" noProof="0" dirty="0">
                <a:solidFill>
                  <a:schemeClr val="tx2">
                    <a:lumMod val="50000"/>
                  </a:schemeClr>
                </a:solidFill>
                <a:latin typeface="Georgia" pitchFamily="18" charset="0"/>
                <a:ea typeface="Lucida Sans Unicode" pitchFamily="34" charset="0"/>
                <a:cs typeface="Lucida Sans Unicode" pitchFamily="34" charset="0"/>
              </a:rPr>
              <a:t>9</a:t>
            </a:r>
            <a:r>
              <a:rPr kumimoji="0" lang="ru-RU" sz="140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Georgia" pitchFamily="18" charset="0"/>
                <a:ea typeface="Lucida Sans Unicode" pitchFamily="34" charset="0"/>
                <a:cs typeface="Lucida Sans Unicode" pitchFamily="34" charset="0"/>
              </a:rPr>
              <a:t> лет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Georgia" pitchFamily="18" charset="0"/>
                <a:ea typeface="Lucida Sans Unicode" pitchFamily="34" charset="0"/>
                <a:cs typeface="Lucida Sans Unicode" pitchFamily="34" charset="0"/>
              </a:rPr>
              <a:t>Стаж работы в данном учреждении: </a:t>
            </a:r>
            <a:r>
              <a:rPr lang="ru-RU" sz="1400" noProof="0" dirty="0" smtClean="0">
                <a:solidFill>
                  <a:schemeClr val="tx2">
                    <a:lumMod val="50000"/>
                  </a:schemeClr>
                </a:solidFill>
                <a:latin typeface="Georgia" pitchFamily="18" charset="0"/>
                <a:ea typeface="Lucida Sans Unicode" pitchFamily="34" charset="0"/>
                <a:cs typeface="Lucida Sans Unicode" pitchFamily="34" charset="0"/>
              </a:rPr>
              <a:t>5 лет</a:t>
            </a:r>
            <a:endParaRPr kumimoji="0" lang="ru-RU" sz="1400" i="0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LnTx/>
              <a:uFillTx/>
              <a:latin typeface="Georgia" pitchFamily="18" charset="0"/>
              <a:ea typeface="Lucida Sans Unicode" pitchFamily="34" charset="0"/>
              <a:cs typeface="Lucida Sans Unicode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595D63"/>
              </a:buClr>
              <a:buSzTx/>
              <a:buFont typeface="Arial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Georgia" pitchFamily="18" charset="0"/>
                <a:cs typeface="Times New Roman" pitchFamily="18" charset="0"/>
              </a:rPr>
              <a:t>Наличие квалификационной категории: </a:t>
            </a:r>
            <a:r>
              <a:rPr kumimoji="0" lang="ru-RU" sz="140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Georgia" pitchFamily="18" charset="0"/>
                <a:cs typeface="Times New Roman" pitchFamily="18" charset="0"/>
              </a:rPr>
              <a:t>первая</a:t>
            </a:r>
            <a:r>
              <a:rPr kumimoji="0" lang="ru-RU" sz="1400" i="0" u="none" strike="noStrike" kern="1200" cap="none" spc="0" normalizeH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Georgia" pitchFamily="18" charset="0"/>
                <a:cs typeface="Times New Roman" pitchFamily="18" charset="0"/>
              </a:rPr>
              <a:t> квалификационная категория</a:t>
            </a:r>
            <a:endParaRPr kumimoji="0" lang="ru-RU" sz="1400" i="0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LnTx/>
              <a:uFillTx/>
              <a:latin typeface="Georgia" pitchFamily="18" charset="0"/>
              <a:cs typeface="Times New Roman" pitchFamily="18" charset="0"/>
            </a:endParaRPr>
          </a:p>
          <a:p>
            <a:pPr lvl="0">
              <a:spcBef>
                <a:spcPct val="0"/>
              </a:spcBef>
              <a:buClr>
                <a:srgbClr val="595D63"/>
              </a:buCl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Georgia" pitchFamily="18" charset="0"/>
                <a:ea typeface="Lucida Sans Unicode" pitchFamily="34" charset="0"/>
                <a:cs typeface="Lucida Sans Unicode" pitchFamily="34" charset="0"/>
              </a:rPr>
              <a:t>Дата последней аттестации:</a:t>
            </a:r>
            <a:r>
              <a:rPr kumimoji="0" lang="ru-RU" sz="1400" b="1" i="0" u="none" strike="noStrike" kern="1200" cap="none" spc="0" normalizeH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Georgia" pitchFamily="18" charset="0"/>
                <a:ea typeface="Lucida Sans Unicode" pitchFamily="34" charset="0"/>
                <a:cs typeface="Lucida Sans Unicode" pitchFamily="34" charset="0"/>
              </a:rPr>
              <a:t> </a:t>
            </a:r>
            <a:r>
              <a:rPr kumimoji="0" lang="ru-RU" sz="1400" i="0" u="none" strike="noStrike" kern="1200" cap="none" spc="0" normalizeH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Georgia" pitchFamily="18" charset="0"/>
                <a:ea typeface="Lucida Sans Unicode" pitchFamily="34" charset="0"/>
                <a:cs typeface="Lucida Sans Unicode" pitchFamily="34" charset="0"/>
              </a:rPr>
              <a:t>19.12.2018 г. </a:t>
            </a:r>
            <a:r>
              <a:rPr lang="ru-RU" sz="1400" dirty="0">
                <a:latin typeface="Georgia" panose="02040502050405020303" pitchFamily="18" charset="0"/>
              </a:rPr>
              <a:t>(Приказ №1128 от 27.12.2018 г.)</a:t>
            </a:r>
            <a:endParaRPr kumimoji="0" lang="ru-RU" sz="1400" i="0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LnTx/>
              <a:uFillTx/>
              <a:latin typeface="Georgia" pitchFamily="18" charset="0"/>
              <a:ea typeface="Lucida Sans Unicode" pitchFamily="34" charset="0"/>
              <a:cs typeface="Lucida Sans Unicode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Times New Roman" pitchFamily="18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Georgia" pitchFamily="18" charset="0"/>
                <a:ea typeface="Lucida Sans Unicode" pitchFamily="34" charset="0"/>
                <a:cs typeface="Lucida Sans Unicode" pitchFamily="34" charset="0"/>
              </a:rPr>
              <a:t>Занимаемая должность: 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Times New Roman" pitchFamily="18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ru-RU" sz="140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Georgia" pitchFamily="18" charset="0"/>
                <a:ea typeface="Lucida Sans Unicode" pitchFamily="34" charset="0"/>
                <a:cs typeface="Lucida Sans Unicode" pitchFamily="34" charset="0"/>
              </a:rPr>
              <a:t>инструктор по физической культуре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Times New Roman" pitchFamily="18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400" b="1" dirty="0" smtClean="0">
                <a:solidFill>
                  <a:schemeClr val="tx2">
                    <a:lumMod val="50000"/>
                  </a:schemeClr>
                </a:solidFill>
                <a:latin typeface="Georgia" pitchFamily="18" charset="0"/>
                <a:ea typeface="Lucida Sans Unicode" pitchFamily="34" charset="0"/>
                <a:cs typeface="Lucida Sans Unicode" pitchFamily="34" charset="0"/>
              </a:rPr>
              <a:t>Звание: 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Times New Roman" pitchFamily="18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  <a:latin typeface="Georgia" pitchFamily="18" charset="0"/>
                <a:ea typeface="Lucida Sans Unicode" pitchFamily="34" charset="0"/>
                <a:cs typeface="Lucida Sans Unicode" pitchFamily="34" charset="0"/>
              </a:rPr>
              <a:t>Мастер спорта России по спортивной гимнастике</a:t>
            </a:r>
            <a:endParaRPr kumimoji="0" lang="ru-RU" sz="1400" i="0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LnTx/>
              <a:uFillTx/>
              <a:latin typeface="Georgia" pitchFamily="18" charset="0"/>
              <a:ea typeface="Lucida Sans Unicode" pitchFamily="34" charset="0"/>
              <a:cs typeface="Lucida Sans Unicode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162" y="21853"/>
            <a:ext cx="909334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 smtClean="0">
                <a:solidFill>
                  <a:srgbClr val="C00000"/>
                </a:solidFill>
                <a:latin typeface="Georgia" pitchFamily="18" charset="0"/>
                <a:cs typeface="Times New Roman" pitchFamily="18" charset="0"/>
              </a:rPr>
              <a:t>14. </a:t>
            </a:r>
            <a:r>
              <a:rPr lang="ru-RU" sz="2400" b="1" dirty="0">
                <a:solidFill>
                  <a:srgbClr val="C00000"/>
                </a:solidFill>
                <a:latin typeface="Georgia" panose="02040502050405020303" pitchFamily="18" charset="0"/>
              </a:rPr>
              <a:t>Участие педагога в профессиональных конкурсах</a:t>
            </a:r>
            <a:endParaRPr lang="ru-RU" sz="2000" b="1" dirty="0">
              <a:solidFill>
                <a:srgbClr val="C00000"/>
              </a:solidFill>
              <a:latin typeface="Georgia" panose="02040502050405020303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/>
          <a:srcRect l="19490" t="16065" r="47435" b="5501"/>
          <a:stretch/>
        </p:blipFill>
        <p:spPr>
          <a:xfrm>
            <a:off x="2627784" y="456109"/>
            <a:ext cx="3155899" cy="4677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4609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162" y="21853"/>
            <a:ext cx="909334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 smtClean="0">
                <a:solidFill>
                  <a:srgbClr val="C00000"/>
                </a:solidFill>
                <a:latin typeface="Georgia" pitchFamily="18" charset="0"/>
                <a:cs typeface="Times New Roman" pitchFamily="18" charset="0"/>
              </a:rPr>
              <a:t>14. </a:t>
            </a:r>
            <a:r>
              <a:rPr lang="ru-RU" sz="2400" b="1" dirty="0">
                <a:solidFill>
                  <a:srgbClr val="C00000"/>
                </a:solidFill>
                <a:latin typeface="Georgia" panose="02040502050405020303" pitchFamily="18" charset="0"/>
              </a:rPr>
              <a:t>Участие педагога в профессиональных конкурсах</a:t>
            </a:r>
            <a:endParaRPr lang="ru-RU" sz="2000" b="1" dirty="0">
              <a:solidFill>
                <a:srgbClr val="C00000"/>
              </a:solidFill>
              <a:latin typeface="Georgia" panose="02040502050405020303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50" y="555526"/>
            <a:ext cx="2901196" cy="410445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555526"/>
            <a:ext cx="2901196" cy="410445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4414" y="555526"/>
            <a:ext cx="2904008" cy="410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1941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162" y="21853"/>
            <a:ext cx="909334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 smtClean="0">
                <a:solidFill>
                  <a:srgbClr val="C00000"/>
                </a:solidFill>
                <a:latin typeface="Georgia" pitchFamily="18" charset="0"/>
                <a:cs typeface="Times New Roman" pitchFamily="18" charset="0"/>
              </a:rPr>
              <a:t>15. </a:t>
            </a:r>
            <a:r>
              <a:rPr lang="ru-RU" sz="2400" b="1" dirty="0">
                <a:solidFill>
                  <a:srgbClr val="C00000"/>
                </a:solidFill>
                <a:latin typeface="Georgia" panose="02040502050405020303" pitchFamily="18" charset="0"/>
              </a:rPr>
              <a:t>Награды и поощрения </a:t>
            </a:r>
            <a:endParaRPr lang="ru-RU" sz="2000" b="1" dirty="0">
              <a:solidFill>
                <a:srgbClr val="C00000"/>
              </a:solidFill>
              <a:latin typeface="Georgia" panose="02040502050405020303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500500"/>
            <a:ext cx="3240360" cy="458428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7750" y="483517"/>
            <a:ext cx="3208626" cy="4535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7592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162" y="21853"/>
            <a:ext cx="909334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 smtClean="0">
                <a:solidFill>
                  <a:srgbClr val="C00000"/>
                </a:solidFill>
                <a:latin typeface="Georgia" pitchFamily="18" charset="0"/>
                <a:cs typeface="Times New Roman" pitchFamily="18" charset="0"/>
              </a:rPr>
              <a:t>15. </a:t>
            </a:r>
            <a:r>
              <a:rPr lang="ru-RU" sz="2400" b="1" dirty="0">
                <a:solidFill>
                  <a:srgbClr val="C00000"/>
                </a:solidFill>
                <a:latin typeface="Georgia" panose="02040502050405020303" pitchFamily="18" charset="0"/>
              </a:rPr>
              <a:t>Награды и поощрения </a:t>
            </a:r>
            <a:endParaRPr lang="ru-RU" sz="2000" b="1" dirty="0">
              <a:solidFill>
                <a:srgbClr val="C00000"/>
              </a:solidFill>
              <a:latin typeface="Georgia" panose="02040502050405020303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35" t="11289" r="35124" b="5994"/>
          <a:stretch/>
        </p:blipFill>
        <p:spPr bwMode="auto">
          <a:xfrm>
            <a:off x="15162" y="457018"/>
            <a:ext cx="2880320" cy="4506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75" t="12020" r="34807" b="6450"/>
          <a:stretch/>
        </p:blipFill>
        <p:spPr bwMode="auto">
          <a:xfrm>
            <a:off x="2914237" y="483057"/>
            <a:ext cx="3025915" cy="4532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66" t="10896" r="33555" b="5890"/>
          <a:stretch/>
        </p:blipFill>
        <p:spPr bwMode="auto">
          <a:xfrm>
            <a:off x="5940152" y="457018"/>
            <a:ext cx="3174792" cy="4506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69978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162" y="21853"/>
            <a:ext cx="909334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 smtClean="0">
                <a:solidFill>
                  <a:srgbClr val="C00000"/>
                </a:solidFill>
                <a:latin typeface="Georgia" pitchFamily="18" charset="0"/>
                <a:cs typeface="Times New Roman" pitchFamily="18" charset="0"/>
              </a:rPr>
              <a:t>15. </a:t>
            </a:r>
            <a:r>
              <a:rPr lang="ru-RU" sz="2400" b="1" dirty="0">
                <a:solidFill>
                  <a:srgbClr val="C00000"/>
                </a:solidFill>
                <a:latin typeface="Georgia" panose="02040502050405020303" pitchFamily="18" charset="0"/>
              </a:rPr>
              <a:t>Награды и поощрения </a:t>
            </a:r>
            <a:endParaRPr lang="ru-RU" sz="2000" b="1" dirty="0">
              <a:solidFill>
                <a:srgbClr val="C00000"/>
              </a:solidFill>
              <a:latin typeface="Georgia" panose="02040502050405020303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05" t="10934" r="33586" b="6416"/>
          <a:stretch/>
        </p:blipFill>
        <p:spPr bwMode="auto">
          <a:xfrm>
            <a:off x="755576" y="475290"/>
            <a:ext cx="3240360" cy="4563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44" t="10952" r="33378" b="6060"/>
          <a:stretch/>
        </p:blipFill>
        <p:spPr bwMode="auto">
          <a:xfrm>
            <a:off x="4499992" y="484801"/>
            <a:ext cx="3243689" cy="4536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68366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07504" y="709414"/>
            <a:ext cx="8928992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indent="450850" eaLnBrk="0" hangingPunct="0">
              <a:defRPr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eaLnBrk="0" hangingPunct="0">
              <a:defRPr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eaLnBrk="0" hangingPunct="0">
              <a:defRPr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eaLnBrk="0" hangingPunct="0">
              <a:defRPr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eaLnBrk="0" hangingPunct="0">
              <a:defRPr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algn="ctr"/>
            <a:r>
              <a:rPr lang="ru-RU" altLang="ru-RU" sz="2000" b="1" dirty="0">
                <a:solidFill>
                  <a:schemeClr val="accent2">
                    <a:lumMod val="75000"/>
                  </a:schemeClr>
                </a:solidFill>
                <a:latin typeface="Georgia" pitchFamily="18" charset="0"/>
                <a:cs typeface="Times New Roman" panose="02020603050405020304" pitchFamily="18" charset="0"/>
              </a:rPr>
              <a:t>Представление педагогического опыта</a:t>
            </a:r>
            <a:endParaRPr lang="ru-RU" altLang="ru-RU" sz="2000" dirty="0">
              <a:solidFill>
                <a:schemeClr val="accent2">
                  <a:lumMod val="75000"/>
                </a:schemeClr>
              </a:solidFill>
              <a:latin typeface="Georgia" pitchFamily="18" charset="0"/>
              <a:cs typeface="Times New Roman" panose="02020603050405020304" pitchFamily="18" charset="0"/>
            </a:endParaRPr>
          </a:p>
          <a:p>
            <a:pPr algn="ctr">
              <a:buClrTx/>
              <a:buSzTx/>
              <a:buFontTx/>
              <a:buNone/>
            </a:pPr>
            <a:r>
              <a:rPr lang="ru-RU" altLang="ru-RU" sz="2000" b="1" dirty="0" err="1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  <a:cs typeface="Times New Roman" panose="02020603050405020304" pitchFamily="18" charset="0"/>
              </a:rPr>
              <a:t>Салямовой</a:t>
            </a:r>
            <a:r>
              <a:rPr lang="ru-RU" altLang="ru-RU" sz="20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  <a:cs typeface="Times New Roman" panose="02020603050405020304" pitchFamily="18" charset="0"/>
              </a:rPr>
              <a:t> Анастасии Олеговны, </a:t>
            </a:r>
            <a:endParaRPr lang="ru-RU" altLang="ru-RU" sz="2000" dirty="0">
              <a:solidFill>
                <a:schemeClr val="accent2">
                  <a:lumMod val="75000"/>
                </a:schemeClr>
              </a:solidFill>
              <a:latin typeface="Georgia" pitchFamily="18" charset="0"/>
              <a:cs typeface="Times New Roman" panose="02020603050405020304" pitchFamily="18" charset="0"/>
            </a:endParaRPr>
          </a:p>
          <a:p>
            <a:pPr algn="ctr">
              <a:buClrTx/>
              <a:buSzTx/>
              <a:buFontTx/>
              <a:buNone/>
            </a:pPr>
            <a:r>
              <a:rPr lang="ru-RU" altLang="ru-RU" sz="2000" b="1" dirty="0">
                <a:solidFill>
                  <a:schemeClr val="accent2">
                    <a:lumMod val="75000"/>
                  </a:schemeClr>
                </a:solidFill>
                <a:latin typeface="Georgia" pitchFamily="18" charset="0"/>
                <a:cs typeface="Times New Roman" panose="02020603050405020304" pitchFamily="18" charset="0"/>
              </a:rPr>
              <a:t>инструктора по физической культуре</a:t>
            </a:r>
            <a:endParaRPr lang="ru-RU" altLang="ru-RU" sz="2000" dirty="0">
              <a:solidFill>
                <a:schemeClr val="accent2">
                  <a:lumMod val="75000"/>
                </a:schemeClr>
              </a:solidFill>
              <a:latin typeface="Georgia" pitchFamily="18" charset="0"/>
              <a:cs typeface="Times New Roman" panose="02020603050405020304" pitchFamily="18" charset="0"/>
            </a:endParaRPr>
          </a:p>
          <a:p>
            <a:pPr algn="ctr">
              <a:buClrTx/>
              <a:buSzTx/>
              <a:buFontTx/>
              <a:buNone/>
            </a:pPr>
            <a:r>
              <a:rPr lang="ru-RU" altLang="ru-RU" sz="2000" b="1" dirty="0">
                <a:solidFill>
                  <a:schemeClr val="accent2">
                    <a:lumMod val="75000"/>
                  </a:schemeClr>
                </a:solidFill>
                <a:latin typeface="Georgia" pitchFamily="18" charset="0"/>
                <a:cs typeface="Times New Roman" panose="02020603050405020304" pitchFamily="18" charset="0"/>
              </a:rPr>
              <a:t> МАДОУ </a:t>
            </a:r>
            <a:r>
              <a:rPr lang="ru-RU" altLang="ru-RU" sz="20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  <a:cs typeface="Times New Roman" panose="02020603050405020304" pitchFamily="18" charset="0"/>
              </a:rPr>
              <a:t>«Центр развития ребенка – детский сад №2»</a:t>
            </a:r>
            <a:endParaRPr lang="ru-RU" altLang="ru-RU" sz="2000" dirty="0">
              <a:solidFill>
                <a:schemeClr val="accent2">
                  <a:lumMod val="75000"/>
                </a:schemeClr>
              </a:solidFill>
              <a:latin typeface="Georgia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132558" y="2504678"/>
            <a:ext cx="9073008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педагогический опыт </a:t>
            </a:r>
          </a:p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размещен на официальном сайте </a:t>
            </a:r>
          </a:p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МАДОУ </a:t>
            </a:r>
          </a:p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«Центр развития ребенка – детский сад №2»  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  <a:hlinkClick r:id="rId2"/>
              </a:rPr>
              <a:t>http://ds2sar.schoolrm.ru/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latin typeface="Georgia" pitchFamily="18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Аттестация Винокурова\Аттестация Салямова\плагиат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627534"/>
            <a:ext cx="5046844" cy="395574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281377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926" y="0"/>
            <a:ext cx="913307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 smtClean="0">
                <a:solidFill>
                  <a:srgbClr val="C00000"/>
                </a:solidFill>
                <a:latin typeface="Georgia" pitchFamily="18" charset="0"/>
                <a:cs typeface="Times New Roman" pitchFamily="18" charset="0"/>
              </a:rPr>
              <a:t>1. </a:t>
            </a:r>
            <a:r>
              <a:rPr lang="ru-RU" sz="2400" b="1" dirty="0">
                <a:solidFill>
                  <a:srgbClr val="C00000"/>
                </a:solidFill>
                <a:latin typeface="Georgia" pitchFamily="18" charset="0"/>
                <a:cs typeface="Times New Roman" pitchFamily="18" charset="0"/>
              </a:rPr>
              <a:t>Формы организации </a:t>
            </a:r>
            <a:r>
              <a:rPr lang="ru-RU" sz="2400" b="1" dirty="0" smtClean="0">
                <a:solidFill>
                  <a:srgbClr val="C00000"/>
                </a:solidFill>
                <a:latin typeface="Georgia" pitchFamily="18" charset="0"/>
                <a:cs typeface="Times New Roman" pitchFamily="18" charset="0"/>
              </a:rPr>
              <a:t>физкультурных </a:t>
            </a:r>
            <a:r>
              <a:rPr lang="ru-RU" sz="2400" b="1" dirty="0">
                <a:solidFill>
                  <a:srgbClr val="C00000"/>
                </a:solidFill>
                <a:latin typeface="Georgia" pitchFamily="18" charset="0"/>
                <a:cs typeface="Times New Roman" pitchFamily="18" charset="0"/>
              </a:rPr>
              <a:t>занятий</a:t>
            </a:r>
            <a:endParaRPr lang="ru-RU" sz="2400" b="1" dirty="0">
              <a:solidFill>
                <a:srgbClr val="C00000"/>
              </a:solidFill>
              <a:latin typeface="Georgia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76" t="10288" r="33194" b="3304"/>
          <a:stretch/>
        </p:blipFill>
        <p:spPr bwMode="auto">
          <a:xfrm>
            <a:off x="1043608" y="466479"/>
            <a:ext cx="3272920" cy="4607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95" t="12682" r="33138" b="3429"/>
          <a:stretch/>
        </p:blipFill>
        <p:spPr bwMode="auto">
          <a:xfrm>
            <a:off x="4577462" y="458828"/>
            <a:ext cx="3345807" cy="4594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496" y="0"/>
            <a:ext cx="91085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>
                <a:solidFill>
                  <a:srgbClr val="C00000"/>
                </a:solidFill>
                <a:latin typeface="Georgia" pitchFamily="18" charset="0"/>
                <a:cs typeface="Times New Roman" pitchFamily="18" charset="0"/>
              </a:rPr>
              <a:t>2</a:t>
            </a:r>
            <a:r>
              <a:rPr lang="ru-RU" sz="2400" b="1" dirty="0" smtClean="0">
                <a:solidFill>
                  <a:srgbClr val="C00000"/>
                </a:solidFill>
                <a:latin typeface="Georgia" pitchFamily="18" charset="0"/>
                <a:cs typeface="Times New Roman" pitchFamily="18" charset="0"/>
              </a:rPr>
              <a:t>. Результаты анализа текущей документации</a:t>
            </a:r>
            <a:endParaRPr lang="ru-RU" sz="2400" b="1" dirty="0">
              <a:solidFill>
                <a:srgbClr val="C00000"/>
              </a:solidFill>
              <a:latin typeface="Georgia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34056" t="13300" r="34838" b="4801"/>
          <a:stretch>
            <a:fillRect/>
          </a:stretch>
        </p:blipFill>
        <p:spPr bwMode="auto">
          <a:xfrm>
            <a:off x="2771800" y="451132"/>
            <a:ext cx="3168352" cy="469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190" y="0"/>
            <a:ext cx="912880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>
                <a:solidFill>
                  <a:srgbClr val="C00000"/>
                </a:solidFill>
                <a:latin typeface="Georgia" pitchFamily="18" charset="0"/>
                <a:cs typeface="Times New Roman" pitchFamily="18" charset="0"/>
              </a:rPr>
              <a:t>3</a:t>
            </a:r>
            <a:r>
              <a:rPr lang="ru-RU" sz="2000" b="1" dirty="0" smtClean="0">
                <a:solidFill>
                  <a:srgbClr val="C00000"/>
                </a:solidFill>
                <a:latin typeface="Georgia" pitchFamily="18" charset="0"/>
                <a:cs typeface="Times New Roman" pitchFamily="18" charset="0"/>
              </a:rPr>
              <a:t>. </a:t>
            </a:r>
            <a:r>
              <a:rPr lang="ru-RU" sz="2000" b="1" dirty="0">
                <a:solidFill>
                  <a:srgbClr val="C00000"/>
                </a:solidFill>
                <a:latin typeface="Georgia" panose="02040502050405020303" pitchFamily="18" charset="0"/>
              </a:rPr>
              <a:t>Эффективность организации и проведения мероприятий оздоровительного характера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34256" t="14500" r="35426" b="5166"/>
          <a:stretch>
            <a:fillRect/>
          </a:stretch>
        </p:blipFill>
        <p:spPr bwMode="auto">
          <a:xfrm>
            <a:off x="1475656" y="743208"/>
            <a:ext cx="2952328" cy="44002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 l="33468" t="13300" r="34639" b="5501"/>
          <a:stretch>
            <a:fillRect/>
          </a:stretch>
        </p:blipFill>
        <p:spPr bwMode="auto">
          <a:xfrm>
            <a:off x="4788024" y="771548"/>
            <a:ext cx="3052828" cy="4371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9285503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51470"/>
            <a:ext cx="91408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 b="1" dirty="0" smtClean="0">
                <a:solidFill>
                  <a:srgbClr val="C00000"/>
                </a:solidFill>
                <a:latin typeface="Georgia" pitchFamily="18" charset="0"/>
                <a:cs typeface="Times New Roman" pitchFamily="18" charset="0"/>
              </a:rPr>
              <a:t>4. Результаты </a:t>
            </a:r>
            <a:r>
              <a:rPr lang="ru-RU" sz="2800" b="1" dirty="0" smtClean="0">
                <a:solidFill>
                  <a:srgbClr val="C00000"/>
                </a:solidFill>
                <a:latin typeface="Georgia" panose="02040502050405020303" pitchFamily="18" charset="0"/>
              </a:rPr>
              <a:t>участия </a:t>
            </a:r>
            <a:r>
              <a:rPr lang="ru-RU" sz="2800" b="1" dirty="0">
                <a:solidFill>
                  <a:srgbClr val="C00000"/>
                </a:solidFill>
                <a:latin typeface="Georgia" panose="02040502050405020303" pitchFamily="18" charset="0"/>
              </a:rPr>
              <a:t>воспитанников </a:t>
            </a:r>
          </a:p>
        </p:txBody>
      </p:sp>
      <p:pic>
        <p:nvPicPr>
          <p:cNvPr id="1026" name="Picture 2" descr="E:\Аттестация Винокурова\Аттестация Салямова\лиля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511" y="574690"/>
            <a:ext cx="3039490" cy="42964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E:\Аттестация Винокурова\Аттестация Салямова\тая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4979" y="571657"/>
            <a:ext cx="3017179" cy="42649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:\Аттестация Винокурова\Аттестация Салямова\тимофей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5228" y="668387"/>
            <a:ext cx="2880320" cy="40714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34098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753" y="123478"/>
            <a:ext cx="91013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 smtClean="0">
                <a:solidFill>
                  <a:srgbClr val="C00000"/>
                </a:solidFill>
                <a:latin typeface="Georgia" pitchFamily="18" charset="0"/>
                <a:cs typeface="Times New Roman" pitchFamily="18" charset="0"/>
              </a:rPr>
              <a:t>4. Результаты </a:t>
            </a:r>
            <a:r>
              <a:rPr lang="ru-RU" sz="2400" b="1" dirty="0" smtClean="0">
                <a:solidFill>
                  <a:srgbClr val="C00000"/>
                </a:solidFill>
                <a:latin typeface="Georgia" panose="02040502050405020303" pitchFamily="18" charset="0"/>
              </a:rPr>
              <a:t>участия </a:t>
            </a:r>
            <a:r>
              <a:rPr lang="ru-RU" sz="2400" b="1" dirty="0">
                <a:solidFill>
                  <a:srgbClr val="C00000"/>
                </a:solidFill>
                <a:latin typeface="Georgia" panose="02040502050405020303" pitchFamily="18" charset="0"/>
              </a:rPr>
              <a:t>воспитанников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/>
          <a:srcRect l="50546" t="22756" r="18495" b="7316"/>
          <a:stretch/>
        </p:blipFill>
        <p:spPr>
          <a:xfrm>
            <a:off x="3089937" y="627534"/>
            <a:ext cx="3064098" cy="432574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/>
          <a:srcRect l="20040" t="22292" r="49798" b="7779"/>
          <a:stretch/>
        </p:blipFill>
        <p:spPr>
          <a:xfrm>
            <a:off x="6161551" y="632497"/>
            <a:ext cx="2982449" cy="432152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/>
          <a:srcRect l="18899" t="22756" r="49817" b="7316"/>
          <a:stretch/>
        </p:blipFill>
        <p:spPr>
          <a:xfrm>
            <a:off x="34597" y="627534"/>
            <a:ext cx="3096344" cy="432574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419872" y="4227934"/>
            <a:ext cx="2724820" cy="576064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356631" y="2768947"/>
            <a:ext cx="2592288" cy="504056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686895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654</TotalTime>
  <Words>358</Words>
  <Application>Microsoft Office PowerPoint</Application>
  <PresentationFormat>Экран (16:9)</PresentationFormat>
  <Paragraphs>61</Paragraphs>
  <Slides>24</Slides>
  <Notes>12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Master</dc:creator>
  <cp:lastModifiedBy>User17</cp:lastModifiedBy>
  <cp:revision>91</cp:revision>
  <dcterms:created xsi:type="dcterms:W3CDTF">2017-04-24T16:30:25Z</dcterms:created>
  <dcterms:modified xsi:type="dcterms:W3CDTF">2022-02-14T10:08:50Z</dcterms:modified>
</cp:coreProperties>
</file>