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5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6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7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3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0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4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8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2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6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2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7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2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6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3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3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66C60A-9F58-4EC3-B058-A0C1BE5C7A2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AB65E8F-1634-4CC6-A9FB-6D45F43E1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698" y="1882018"/>
            <a:ext cx="8825658" cy="26776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РИСУНОК КО ДНЮ ПОБЕДЫ ВМЕСТЕ С РЕБЕНКОМ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8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644" y="2390502"/>
            <a:ext cx="10131552" cy="480974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Замечательная техника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будет интересна детям любого возраста. Техника в выполнении проста, состоит из трех этапов. Все этапы подготовки листа к работе интересны и вызывают у ребенка интерес и воспитывают внимание, усидчивость, чувство последовательности и умение доводить начатое дело до конца. Ребенок познаёт многообразие окружающего мира, а также расширяет кругозор и проводит познавательно-исследовательскую деятельность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8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747" y="1645920"/>
            <a:ext cx="3860259" cy="1207008"/>
          </a:xfrm>
        </p:spPr>
        <p:txBody>
          <a:bodyPr/>
          <a:lstStyle/>
          <a:p>
            <a:r>
              <a:rPr lang="ru-RU" dirty="0" smtClean="0"/>
              <a:t>ПЕРВЫЙ ЭТАП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976" r="24976"/>
          <a:stretch>
            <a:fillRect/>
          </a:stretch>
        </p:blipFill>
        <p:spPr>
          <a:xfrm>
            <a:off x="6080760" y="557784"/>
            <a:ext cx="5879592" cy="576072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6746" y="3273552"/>
            <a:ext cx="4195333" cy="192938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потребуется: черная гуашь, восковые масляные мелки, кисточка, белый картон, вода, зубочистка. </a:t>
            </a:r>
          </a:p>
        </p:txBody>
      </p:sp>
    </p:spTree>
    <p:extLst>
      <p:ext uri="{BB962C8B-B14F-4D97-AF65-F5344CB8AC3E}">
        <p14:creationId xmlns:p14="http://schemas.microsoft.com/office/powerpoint/2010/main" val="41581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8" y="1492164"/>
            <a:ext cx="3860259" cy="1735668"/>
          </a:xfrm>
        </p:spPr>
        <p:txBody>
          <a:bodyPr/>
          <a:lstStyle/>
          <a:p>
            <a:r>
              <a:rPr lang="ru-RU" dirty="0" smtClean="0"/>
              <a:t>ВТОРОЙ ЭТАП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93" r="26493"/>
          <a:stretch>
            <a:fillRect/>
          </a:stretch>
        </p:blipFill>
        <p:spPr>
          <a:xfrm>
            <a:off x="5998464" y="484632"/>
            <a:ext cx="6007608" cy="575157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5" y="3566160"/>
            <a:ext cx="3859212" cy="146304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картон закрашиваем масляными восковыми мелками в произвольном порядке. </a:t>
            </a:r>
          </a:p>
        </p:txBody>
      </p:sp>
    </p:spTree>
    <p:extLst>
      <p:ext uri="{BB962C8B-B14F-4D97-AF65-F5344CB8AC3E}">
        <p14:creationId xmlns:p14="http://schemas.microsoft.com/office/powerpoint/2010/main" val="173505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" y="257175"/>
            <a:ext cx="1069848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2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8" y="1556172"/>
            <a:ext cx="3860259" cy="1735668"/>
          </a:xfrm>
        </p:spPr>
        <p:txBody>
          <a:bodyPr/>
          <a:lstStyle/>
          <a:p>
            <a:r>
              <a:rPr lang="ru-RU" dirty="0" smtClean="0"/>
              <a:t>ТРЕТИЙ ЭТАП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Покрываем картон черной гуашью. Оставляем до полного высыхания.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464" y="484631"/>
            <a:ext cx="5971032" cy="58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0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492164"/>
            <a:ext cx="3860259" cy="1735668"/>
          </a:xfrm>
        </p:spPr>
        <p:txBody>
          <a:bodyPr/>
          <a:lstStyle/>
          <a:p>
            <a:r>
              <a:rPr lang="ru-RU" dirty="0" smtClean="0"/>
              <a:t>ЧЕТВЕРТЫЙ ЭТАП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93" r="26493"/>
          <a:stretch>
            <a:fillRect/>
          </a:stretch>
        </p:blipFill>
        <p:spPr>
          <a:xfrm>
            <a:off x="6044184" y="502920"/>
            <a:ext cx="5998464" cy="575157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зубочистки и процарапываем рисунок. Начинаем с домиков. </a:t>
            </a:r>
          </a:p>
        </p:txBody>
      </p:sp>
    </p:spTree>
    <p:extLst>
      <p:ext uri="{BB962C8B-B14F-4D97-AF65-F5344CB8AC3E}">
        <p14:creationId xmlns:p14="http://schemas.microsoft.com/office/powerpoint/2010/main" val="235086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428156"/>
            <a:ext cx="3860259" cy="1735668"/>
          </a:xfrm>
        </p:spPr>
        <p:txBody>
          <a:bodyPr/>
          <a:lstStyle/>
          <a:p>
            <a:r>
              <a:rPr lang="ru-RU" dirty="0" smtClean="0"/>
              <a:t>ПЯТЫЙ ЭТАП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93" r="26493"/>
          <a:stretch>
            <a:fillRect/>
          </a:stretch>
        </p:blipFill>
        <p:spPr>
          <a:xfrm>
            <a:off x="6062472" y="521208"/>
            <a:ext cx="5925312" cy="578815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запускаем салют. Так же с помощью зубочистки. </a:t>
            </a:r>
          </a:p>
        </p:txBody>
      </p:sp>
    </p:spTree>
    <p:extLst>
      <p:ext uri="{BB962C8B-B14F-4D97-AF65-F5344CB8AC3E}">
        <p14:creationId xmlns:p14="http://schemas.microsoft.com/office/powerpoint/2010/main" val="48608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130800"/>
            <a:ext cx="8761413" cy="72848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РИСУНОК ГОТОВ!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066544"/>
            <a:ext cx="9305782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85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</TotalTime>
  <Words>146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Совет директоров</vt:lpstr>
      <vt:lpstr>СОЗДАЕМ РИСУНОК КО ДНЮ ПОБЕДЫ ВМЕСТЕ С РЕБЕНКОМ</vt:lpstr>
      <vt:lpstr>Презентация PowerPoint</vt:lpstr>
      <vt:lpstr>ПЕРВЫЙ ЭТАП</vt:lpstr>
      <vt:lpstr>ВТОРОЙ ЭТАП</vt:lpstr>
      <vt:lpstr>Презентация PowerPoint</vt:lpstr>
      <vt:lpstr>ТРЕТИЙ ЭТАП</vt:lpstr>
      <vt:lpstr>ЧЕТВЕРТЫЙ ЭТАП</vt:lpstr>
      <vt:lpstr>ПЯТЫЙ ЭТАП</vt:lpstr>
      <vt:lpstr>НАШ РИСУНОК ГОТОВ!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СОЗДАЕМ РИСУНОК КО ДНЮ ПОБЕДЫ ВМЕСТЕ С РЕБЕНКОМ</dc:title>
  <dc:creator>Котькина А.В.</dc:creator>
  <cp:lastModifiedBy>1</cp:lastModifiedBy>
  <cp:revision>3</cp:revision>
  <dcterms:created xsi:type="dcterms:W3CDTF">2020-04-30T12:06:29Z</dcterms:created>
  <dcterms:modified xsi:type="dcterms:W3CDTF">2020-05-06T11:54:03Z</dcterms:modified>
</cp:coreProperties>
</file>