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sldIdLst>
    <p:sldId id="256" r:id="rId2"/>
    <p:sldId id="257" r:id="rId3"/>
    <p:sldId id="297" r:id="rId4"/>
    <p:sldId id="260" r:id="rId5"/>
    <p:sldId id="298" r:id="rId6"/>
    <p:sldId id="285" r:id="rId7"/>
    <p:sldId id="263" r:id="rId8"/>
    <p:sldId id="303" r:id="rId9"/>
    <p:sldId id="304" r:id="rId10"/>
    <p:sldId id="261" r:id="rId11"/>
    <p:sldId id="288" r:id="rId12"/>
    <p:sldId id="289" r:id="rId13"/>
    <p:sldId id="295" r:id="rId14"/>
    <p:sldId id="265" r:id="rId15"/>
    <p:sldId id="301" r:id="rId16"/>
    <p:sldId id="266" r:id="rId17"/>
    <p:sldId id="299" r:id="rId18"/>
    <p:sldId id="279" r:id="rId19"/>
    <p:sldId id="296" r:id="rId20"/>
    <p:sldId id="294" r:id="rId21"/>
    <p:sldId id="300" r:id="rId22"/>
    <p:sldId id="267" r:id="rId23"/>
    <p:sldId id="287" r:id="rId24"/>
    <p:sldId id="268" r:id="rId25"/>
    <p:sldId id="293" r:id="rId26"/>
    <p:sldId id="270" r:id="rId27"/>
    <p:sldId id="290" r:id="rId28"/>
    <p:sldId id="29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8241" y="2919671"/>
            <a:ext cx="2488144" cy="366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50604" y="277546"/>
            <a:ext cx="5387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Министерство образования РМ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764704"/>
            <a:ext cx="3736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Портфолио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44554" y="1688034"/>
            <a:ext cx="699551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Канаковой Нины Николаевны</a:t>
            </a:r>
            <a:b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5811" y="2132856"/>
            <a:ext cx="846043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dirty="0"/>
              <a:t>воспитателя МАДОУ «</a:t>
            </a:r>
            <a:r>
              <a:rPr lang="ru-RU" dirty="0" smtClean="0"/>
              <a:t>Атяшевский детский сад комбинированного </a:t>
            </a:r>
            <a:r>
              <a:rPr lang="ru-RU" dirty="0"/>
              <a:t>вида №1»</a:t>
            </a:r>
            <a:br>
              <a:rPr lang="ru-RU" dirty="0"/>
            </a:br>
            <a:r>
              <a:rPr lang="ru-RU" dirty="0"/>
              <a:t> Атяшевского муниципального района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175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188640"/>
            <a:ext cx="9612560" cy="1252728"/>
          </a:xfrm>
        </p:spPr>
        <p:txBody>
          <a:bodyPr>
            <a:noAutofit/>
          </a:bodyPr>
          <a:lstStyle/>
          <a:p>
            <a:r>
              <a:rPr lang="ru-RU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Результаты участия воспитанников в:</a:t>
            </a:r>
            <a:br>
              <a:rPr lang="ru-RU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конкурсах, выставках, турнирах, соревнованиях, акциях, 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фестивалях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C:\Users\user\Desktop\сканированные документы Канакова\н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48"/>
          <a:stretch/>
        </p:blipFill>
        <p:spPr bwMode="auto">
          <a:xfrm>
            <a:off x="2627784" y="1504865"/>
            <a:ext cx="3997494" cy="512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9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92696"/>
            <a:ext cx="3958642" cy="5606743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4"/>
          <a:stretch/>
        </p:blipFill>
        <p:spPr>
          <a:xfrm>
            <a:off x="4572000" y="692696"/>
            <a:ext cx="4039344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42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50953"/>
            <a:ext cx="4104456" cy="58088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134" y="629993"/>
            <a:ext cx="4211960" cy="582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87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2.schoolrm.ru/resize_cache/1378884/c3bed4c46e3bebf9034448fed65e7b8e/iblock/8bd/8bdf2e08a22df2dd608a55ca1814b409/1cfd6da50e3d3b380c5d761945d363f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640836"/>
            <a:ext cx="4269850" cy="57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816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201" y="116632"/>
            <a:ext cx="9252520" cy="1540760"/>
          </a:xfrm>
        </p:spPr>
        <p:txBody>
          <a:bodyPr>
            <a:noAutofit/>
          </a:bodyPr>
          <a:lstStyle/>
          <a:p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Выступления на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заседаниях методических советов, научно-практических конференциях, педагогических чтениях,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семинарах,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секциях, форумах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0" name="Picture 2" descr="C:\Users\user\Desktop\сканированные документы Канакова\н6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0" b="4840"/>
          <a:stretch/>
        </p:blipFill>
        <p:spPr bwMode="auto">
          <a:xfrm>
            <a:off x="2573334" y="1700808"/>
            <a:ext cx="3986410" cy="493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86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SCAN0003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20688"/>
            <a:ext cx="4134480" cy="585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237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252728"/>
          </a:xfrm>
        </p:spPr>
        <p:txBody>
          <a:bodyPr>
            <a:noAutofit/>
          </a:bodyPr>
          <a:lstStyle/>
          <a:p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7. Проведение открытых занятий, мастер-классов,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мероприятий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194" name="Picture 2" descr="C:\Users\user\Desktop\сканированные документы Канакова\н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26"/>
          <a:stretch/>
        </p:blipFill>
        <p:spPr bwMode="auto">
          <a:xfrm>
            <a:off x="395535" y="1268759"/>
            <a:ext cx="4056729" cy="540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сканированные документы Канакова\н9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06"/>
          <a:stretch/>
        </p:blipFill>
        <p:spPr bwMode="auto">
          <a:xfrm>
            <a:off x="4572000" y="1268759"/>
            <a:ext cx="4225935" cy="540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51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сканированные документы Канакова\н1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67" y="260648"/>
            <a:ext cx="2903326" cy="399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сканированные документы Канакова\н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104" y="1488976"/>
            <a:ext cx="3033028" cy="417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J:\Мероприятия 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2803" r="2850" b="4572"/>
          <a:stretch/>
        </p:blipFill>
        <p:spPr bwMode="auto">
          <a:xfrm>
            <a:off x="6160043" y="2492896"/>
            <a:ext cx="2904109" cy="418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58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>
            <a:noAutofit/>
          </a:bodyPr>
          <a:lstStyle/>
          <a:p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Общественно-педагогическая активность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педагога: участие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комиссиях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в жюри конкурсов,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педагогических сообществах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42" name="Picture 2" descr="C:\Users\user\Desktop\сканированные документы Канакова\н1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" t="5570" r="-50" b="4580"/>
          <a:stretch/>
        </p:blipFill>
        <p:spPr bwMode="auto">
          <a:xfrm>
            <a:off x="2555776" y="1700808"/>
            <a:ext cx="3962219" cy="48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60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2.schoolrm.ru/resize_cache/1208979/c3bed4c46e3bebf9034448fed65e7b8e/iblock/772/7720979cba589e750ab5003ec8ec0f5a/3bd7fc5485861e9e0f763228b614e9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434642"/>
            <a:ext cx="4351209" cy="616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77" r="3118"/>
          <a:stretch/>
        </p:blipFill>
        <p:spPr bwMode="auto">
          <a:xfrm>
            <a:off x="244728" y="434642"/>
            <a:ext cx="3903566" cy="616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00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699592"/>
            <a:ext cx="41248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ln w="12700">
                  <a:solidFill>
                    <a:srgbClr val="1F2123">
                      <a:satMod val="155000"/>
                    </a:srgbClr>
                  </a:solidFill>
                  <a:prstDash val="solid"/>
                </a:ln>
                <a:solidFill>
                  <a:srgbClr val="DC9E1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Общие сведения </a:t>
            </a:r>
            <a:endParaRPr lang="ru-RU" sz="4000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2636912"/>
            <a:ext cx="6840760" cy="3416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Дата рождения: </a:t>
            </a:r>
            <a:r>
              <a:rPr lang="ru-RU" sz="2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05.09.1967г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/>
            </a:r>
            <a:b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Профессиональное образование: </a:t>
            </a:r>
            <a:r>
              <a:rPr lang="ru-RU" sz="2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Средне-специальное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, </a:t>
            </a:r>
            <a:r>
              <a:rPr lang="ru-RU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Зубово-Полянское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педагогическое училище, воспитатель </a:t>
            </a:r>
            <a:r>
              <a:rPr lang="ru-RU" sz="2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детского сада </a:t>
            </a:r>
          </a:p>
          <a:p>
            <a:r>
              <a:rPr lang="ru-RU" sz="2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№ диплома  </a:t>
            </a:r>
            <a:r>
              <a:rPr lang="ru-RU" sz="2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ЛТ 466637 </a:t>
            </a:r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,  дата выдачи </a:t>
            </a:r>
            <a:r>
              <a:rPr lang="ru-RU" sz="2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5 июля 1988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/>
            </a:r>
            <a:b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Стаж педагогической 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работы: </a:t>
            </a:r>
            <a:r>
              <a:rPr lang="ru-RU" sz="2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23 года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/>
            </a:r>
            <a:b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Общий трудовой стаж: </a:t>
            </a:r>
            <a:r>
              <a:rPr lang="ru-RU" sz="2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28 лет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/>
            </a:r>
            <a:b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Квалификационная категория: </a:t>
            </a:r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первая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/>
            </a:r>
            <a:b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Дата последней 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аттестации:</a:t>
            </a:r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22. 12. 2015г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56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2.schoolrm.ru/iblock/cd4/cd442b0dc5d06226393bd04a6ac540bd/353cd5fb88c86ce3789718bbaea19a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844" y="530086"/>
            <a:ext cx="4292670" cy="59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37" y="542662"/>
            <a:ext cx="4484640" cy="595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413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7518" y="476672"/>
            <a:ext cx="4407415" cy="62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260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30832"/>
            <a:ext cx="9011344" cy="7955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10.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Позитивные результаты работы с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воспитанниками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266" name="Picture 2" descr="C:\Users\user\Desktop\сканированные документы Канакова\н1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44" t="2958" r="3047"/>
          <a:stretch/>
        </p:blipFill>
        <p:spPr bwMode="auto">
          <a:xfrm>
            <a:off x="24475" y="734615"/>
            <a:ext cx="294230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сканированные документы Канакова\н1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1" t="2368" r="3957" b="2282"/>
          <a:stretch/>
        </p:blipFill>
        <p:spPr bwMode="auto">
          <a:xfrm>
            <a:off x="6300192" y="2636911"/>
            <a:ext cx="2768576" cy="39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J:\сканированные документы Канакова\13-1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1" t="4464" b="8962"/>
          <a:stretch/>
        </p:blipFill>
        <p:spPr bwMode="auto">
          <a:xfrm>
            <a:off x="3059832" y="1550842"/>
            <a:ext cx="3117431" cy="400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56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-4132"/>
            <a:ext cx="8670141" cy="9361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11. Качество взаимодействия с родителями</a:t>
            </a:r>
            <a:endParaRPr lang="ru-RU" sz="2800" dirty="0"/>
          </a:p>
        </p:txBody>
      </p:sp>
      <p:pic>
        <p:nvPicPr>
          <p:cNvPr id="14338" name="Picture 2" descr="C:\Users\user\Desktop\сканированные документы Канакова\н1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43"/>
          <a:stretch/>
        </p:blipFill>
        <p:spPr bwMode="auto">
          <a:xfrm>
            <a:off x="323528" y="1124744"/>
            <a:ext cx="404101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сканированные документы Канакова\н1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953" y="1124744"/>
            <a:ext cx="4108171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121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4624"/>
            <a:ext cx="8579296" cy="125272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13.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Участие педагога в профессиональных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конкурсах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196752"/>
            <a:ext cx="3672170" cy="5229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359" y="1124744"/>
            <a:ext cx="393509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7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764704"/>
            <a:ext cx="3888892" cy="5497765"/>
          </a:xfrm>
        </p:spPr>
      </p:pic>
    </p:spTree>
    <p:extLst>
      <p:ext uri="{BB962C8B-B14F-4D97-AF65-F5344CB8AC3E}">
        <p14:creationId xmlns:p14="http://schemas.microsoft.com/office/powerpoint/2010/main" val="3283530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1237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14. 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Награды и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поощрения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362" name="Picture 2" descr="J:\сканированные документы Канакова\н20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7"/>
          <a:stretch/>
        </p:blipFill>
        <p:spPr bwMode="auto">
          <a:xfrm>
            <a:off x="2627784" y="1097969"/>
            <a:ext cx="402799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18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5"/>
          <a:stretch/>
        </p:blipFill>
        <p:spPr>
          <a:xfrm>
            <a:off x="4716016" y="692696"/>
            <a:ext cx="4066847" cy="5792550"/>
          </a:xfrm>
        </p:spPr>
      </p:pic>
      <p:pic>
        <p:nvPicPr>
          <p:cNvPr id="1026" name="Picture 2" descr="https://upload2.schoolrm.ru/resize_cache/1382763/c3bed4c46e3bebf9034448fed65e7b8e/iblock/796/79673dffc5b83edf05228b54a2018be5/a7698af6a04efe2eeb4c37d9490fe83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417477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808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620688"/>
            <a:ext cx="4379242" cy="5908063"/>
          </a:xfrm>
        </p:spPr>
      </p:pic>
    </p:spTree>
    <p:extLst>
      <p:ext uri="{BB962C8B-B14F-4D97-AF65-F5344CB8AC3E}">
        <p14:creationId xmlns:p14="http://schemas.microsoft.com/office/powerpoint/2010/main" val="1122940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канированные документы Канакова\нина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70" r="3271"/>
          <a:stretch/>
        </p:blipFill>
        <p:spPr bwMode="auto">
          <a:xfrm>
            <a:off x="251520" y="265211"/>
            <a:ext cx="4311146" cy="648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сканированные документы Канакова\нина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15" r="4267"/>
          <a:stretch/>
        </p:blipFill>
        <p:spPr bwMode="auto">
          <a:xfrm>
            <a:off x="4716016" y="256134"/>
            <a:ext cx="4307085" cy="650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60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7579" y="24551"/>
            <a:ext cx="9145016" cy="1252728"/>
          </a:xfrm>
        </p:spPr>
        <p:txBody>
          <a:bodyPr>
            <a:noAutofit/>
          </a:bodyPr>
          <a:lstStyle/>
          <a:p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Участие в инновационной (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экспериментальной) деятельности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C:\Users\user\Desktop\сканированные документы Канакова\н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95" b="8713"/>
          <a:stretch/>
        </p:blipFill>
        <p:spPr bwMode="auto">
          <a:xfrm>
            <a:off x="769631" y="1772816"/>
            <a:ext cx="3658353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прика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546" y="1628800"/>
            <a:ext cx="3596640" cy="49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7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9" r="4330" b="11813"/>
          <a:stretch/>
        </p:blipFill>
        <p:spPr bwMode="auto">
          <a:xfrm>
            <a:off x="107504" y="188640"/>
            <a:ext cx="2998824" cy="398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4" r="4587" b="9486"/>
          <a:stretch/>
        </p:blipFill>
        <p:spPr bwMode="auto">
          <a:xfrm>
            <a:off x="3134793" y="1484784"/>
            <a:ext cx="3111173" cy="433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529"/>
          <a:stretch/>
        </p:blipFill>
        <p:spPr bwMode="auto">
          <a:xfrm>
            <a:off x="6291943" y="2455041"/>
            <a:ext cx="2852057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477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8641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Наставничество</a:t>
            </a:r>
            <a:endParaRPr lang="ru-RU" sz="3600" dirty="0"/>
          </a:p>
        </p:txBody>
      </p:sp>
      <p:pic>
        <p:nvPicPr>
          <p:cNvPr id="1026" name="Picture 2" descr="F:\приказ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74065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Мария Андреевна\Desktop\справк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89" y="1152128"/>
            <a:ext cx="3833595" cy="527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4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316" y="260648"/>
            <a:ext cx="8697144" cy="792088"/>
          </a:xfrm>
        </p:spPr>
        <p:txBody>
          <a:bodyPr>
            <a:normAutofit/>
          </a:bodyPr>
          <a:lstStyle/>
          <a:p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Наличие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публикаций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2" name="Picture 2" descr="C:\Users\user\Desktop\сканированные документы Канакова\н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3"/>
          <a:stretch/>
        </p:blipFill>
        <p:spPr bwMode="auto">
          <a:xfrm>
            <a:off x="2267744" y="1089843"/>
            <a:ext cx="4414299" cy="57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0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картинки\1040790-016-015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9714"/>
            <a:ext cx="4220810" cy="596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maam.ru/diploms/1298699-016-015-sert.jpg?989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31" y="559714"/>
            <a:ext cx="4249449" cy="596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056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248472" cy="600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15008"/>
            <a:ext cx="4228375" cy="600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1696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Другая 1">
      <a:dk1>
        <a:srgbClr val="000000"/>
      </a:dk1>
      <a:lt1>
        <a:srgbClr val="A5A5A5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1108</TotalTime>
  <Words>116</Words>
  <Application>Microsoft Office PowerPoint</Application>
  <PresentationFormat>Экран (4:3)</PresentationFormat>
  <Paragraphs>18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Волна</vt:lpstr>
      <vt:lpstr>Презентация PowerPoint</vt:lpstr>
      <vt:lpstr>Презентация PowerPoint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2. Наставничество</vt:lpstr>
      <vt:lpstr>3. Наличие публикаций</vt:lpstr>
      <vt:lpstr>Презентация PowerPoint</vt:lpstr>
      <vt:lpstr>Презентация PowerPoint</vt:lpstr>
      <vt:lpstr>4. Результаты участия воспитанников в: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</vt:lpstr>
      <vt:lpstr>Презентация PowerPoint</vt:lpstr>
      <vt:lpstr>7. Проведение открытых занятий, мастер-классов, мероприятий</vt:lpstr>
      <vt:lpstr>Презентация PowerPoint</vt:lpstr>
      <vt:lpstr>9. Общественно-педагогическая активность педагога: участие в комиссиях, в жюри конкурсов, педагогических сообществах</vt:lpstr>
      <vt:lpstr>Презентация PowerPoint</vt:lpstr>
      <vt:lpstr>Презентация PowerPoint</vt:lpstr>
      <vt:lpstr>Презентация PowerPoint</vt:lpstr>
      <vt:lpstr>10. Позитивные результаты работы с воспитанниками</vt:lpstr>
      <vt:lpstr>11. Качество взаимодействия с родителями</vt:lpstr>
      <vt:lpstr>13. Участие педагога в профессиональных конкурсах</vt:lpstr>
      <vt:lpstr>Презентация PowerPoint</vt:lpstr>
      <vt:lpstr>14. Награды и поощрения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Мария Андреевна</cp:lastModifiedBy>
  <cp:revision>78</cp:revision>
  <dcterms:created xsi:type="dcterms:W3CDTF">2015-02-16T10:46:46Z</dcterms:created>
  <dcterms:modified xsi:type="dcterms:W3CDTF">2020-11-23T09:02:05Z</dcterms:modified>
</cp:coreProperties>
</file>