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BE6EE-73F5-4719-9860-B8B5C6821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E8616-A4E8-47C7-B483-0D0CC1290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6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8616-A4E8-47C7-B483-0D0CC1290E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5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«Пешеход, будь внимателен!»</a:t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97152"/>
            <a:ext cx="3600400" cy="98566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Ермолаева Т.С.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«Планета детства» комбинированного вида»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привычки, закрепленные в детстве, остаются на всю жизнь. Вот почему с самого раннего возраста необходимо учить детей правилам дорожного движения, безопасному поведению на улицах, дорогах, в транспорте. В этом должны принимать участие и родители, и дошкольные учреждения. </a:t>
            </a:r>
          </a:p>
          <a:p>
            <a:pPr marL="0" indent="0">
              <a:buNone/>
            </a:pPr>
            <a:r>
              <a:rPr lang="ru-RU" sz="1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первичные знания о правилах поведения на дороге; </a:t>
            </a:r>
          </a:p>
          <a:p>
            <a:pPr marL="0" indent="0">
              <a:buNone/>
            </a:pPr>
            <a:r>
              <a:rPr lang="ru-RU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условия для обучения детей правилам безопасного поведения на дороге.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у дошкольников устойчивые навыки соблюдения и выполнения правил дорожного движения (ПДД).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Дать детям представление о разновидностях транспорта.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Познакомить с сигналами светофора и пешеходным переходом.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внимание, память, мышление, речь, мелкую моторику, активизировать словарь. </a:t>
            </a:r>
          </a:p>
          <a:p>
            <a:pPr marL="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Формировать у родителей устойчивый интерес к безопасности детей как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движения, привлекать взрослых к совместной деятельности с детьми; </a:t>
            </a: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4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0855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второй младшей группы, воспитатели, родители.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 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будут сформированы начальные представления о различных видах транспорта, правилах безопасного поведения на улице.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знать: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Назначение светофора и каждого цвета его сигнала;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транспорт передвигается по дороге;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Значения слов: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«пешеходный переход»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«светофор».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будут внимательнее относиться к воспитанию у детей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улице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4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r>
              <a:rPr lang="ru-RU" sz="2000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941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дня)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стихотворений, загадок, игр, на тему транспорт, ПДД, иллюстративный материал.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атрибутов для игр, непосредственная образовательная деятельность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(НОД)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Подготовка консультаций для родителей.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(5 дней)</a:t>
            </a:r>
            <a:endParaRPr lang="ru-RU" sz="1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 НОД, подвижные игры, дидактические игры, чтение художественных произведений, продуктивные виды деятельности.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 консультации, беседы, оформление папок-передвижек.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(1 день)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выставки работ, анализ результатов деятельности.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094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8"/>
          <a:stretch/>
        </p:blipFill>
        <p:spPr>
          <a:xfrm>
            <a:off x="452804" y="908720"/>
            <a:ext cx="2952328" cy="340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b="7987"/>
          <a:stretch/>
        </p:blipFill>
        <p:spPr>
          <a:xfrm>
            <a:off x="5508104" y="908720"/>
            <a:ext cx="2859782" cy="310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13940" r="7980" b="25050"/>
          <a:stretch/>
        </p:blipFill>
        <p:spPr>
          <a:xfrm>
            <a:off x="3275856" y="3873446"/>
            <a:ext cx="2760319" cy="299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95736" y="47667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макета «На улице города»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65" b="11718"/>
          <a:stretch/>
        </p:blipFill>
        <p:spPr>
          <a:xfrm>
            <a:off x="651457" y="1412776"/>
            <a:ext cx="2592288" cy="282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1" b="18384"/>
          <a:stretch/>
        </p:blipFill>
        <p:spPr>
          <a:xfrm>
            <a:off x="5678938" y="1075466"/>
            <a:ext cx="3003798" cy="270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9058" b="8081"/>
          <a:stretch/>
        </p:blipFill>
        <p:spPr>
          <a:xfrm>
            <a:off x="3419872" y="1902335"/>
            <a:ext cx="2143473" cy="375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611119"/>
            <a:ext cx="401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«Пешеходный переход»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437" b="18668"/>
          <a:stretch/>
        </p:blipFill>
        <p:spPr>
          <a:xfrm>
            <a:off x="539552" y="1628800"/>
            <a:ext cx="3831890" cy="254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14015" r="24441"/>
          <a:stretch/>
        </p:blipFill>
        <p:spPr>
          <a:xfrm>
            <a:off x="5076056" y="1412776"/>
            <a:ext cx="270441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игры 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«Водитель автобуса»                                        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 движения»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2" y="119675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7213" y="523799"/>
            <a:ext cx="316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«Пешеходный переход»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174" b="29123"/>
          <a:stretch/>
        </p:blipFill>
        <p:spPr>
          <a:xfrm>
            <a:off x="574513" y="4077072"/>
            <a:ext cx="3491345" cy="217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70130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88024" y="548680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«Светофор»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43"/>
          <a:stretch/>
        </p:blipFill>
        <p:spPr>
          <a:xfrm>
            <a:off x="4404320" y="4090927"/>
            <a:ext cx="3476716" cy="203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2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81" y="1077843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7215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5486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lang="ru-RU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безопасности на дороге</a:t>
            </a:r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61" y="3886155"/>
            <a:ext cx="2067694" cy="2756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392</Words>
  <Application>Microsoft Office PowerPoint</Application>
  <PresentationFormat>Экран (4:3)</PresentationFormat>
  <Paragraphs>43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 «Пешеход, будь внимателен!»  2 младшая группа</vt:lpstr>
      <vt:lpstr>Пояснительная записка </vt:lpstr>
      <vt:lpstr>Презентация PowerPoint</vt:lpstr>
      <vt:lpstr>Этапы реализации проекта: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«Пешеход, будь внимателен!»  2 младшая группа</dc:title>
  <dc:creator>1</dc:creator>
  <cp:lastModifiedBy>1</cp:lastModifiedBy>
  <cp:revision>7</cp:revision>
  <dcterms:created xsi:type="dcterms:W3CDTF">2021-09-19T12:08:34Z</dcterms:created>
  <dcterms:modified xsi:type="dcterms:W3CDTF">2021-09-24T14:06:48Z</dcterms:modified>
</cp:coreProperties>
</file>