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3" r:id="rId4"/>
    <p:sldId id="258" r:id="rId5"/>
    <p:sldId id="278" r:id="rId6"/>
    <p:sldId id="269" r:id="rId7"/>
    <p:sldId id="279" r:id="rId8"/>
    <p:sldId id="271" r:id="rId9"/>
    <p:sldId id="274" r:id="rId10"/>
    <p:sldId id="276" r:id="rId11"/>
    <p:sldId id="27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04" autoAdjust="0"/>
    <p:restoredTop sz="94660"/>
  </p:normalViewPr>
  <p:slideViewPr>
    <p:cSldViewPr>
      <p:cViewPr>
        <p:scale>
          <a:sx n="90" d="100"/>
          <a:sy n="90" d="100"/>
        </p:scale>
        <p:origin x="-7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8056-2882-4542-8877-CF745F78D3A8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C1DF-4773-4BDE-907A-35B0B8581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5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C73C-41F0-4B64-B8CB-DFA19AAE2205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9" name="Рисунок 17" descr="http://img1.liveinternet.ru/images/attach/c/7/96/349/96349469_large_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54" cy="60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1486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№97 комбинированного вида» 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357299"/>
            <a:ext cx="75009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Зимняя игровая площадка группы №10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5" y="198537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Наши постройки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7401" y="5421707"/>
            <a:ext cx="2928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Лепит с самого утра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Детвора снеговика.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Снежные шары катает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смеясь, соединяет.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756926"/>
            <a:ext cx="2237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Сомкнулись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Поворот, тупик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Иду назад, и снова коридоры.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" y="622060"/>
            <a:ext cx="3065496" cy="4455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97" y="3068960"/>
            <a:ext cx="4467429" cy="2703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40" y="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Наши постройки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успешно развиваться,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здоровым быть сполна,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спортом заниматься,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Физкультура всем нужна!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проворным стать атлетом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бегать быстро, дружно.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Проведем мы эстафету,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Победить нам очень нужно.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без всякого сомненья,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полезен и игра.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стать здоровым поколеньем,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Занимайся спортом, детвора!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96" y="3123054"/>
            <a:ext cx="4003545" cy="2998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88" y="646331"/>
            <a:ext cx="4969508" cy="27953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ocument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357299"/>
            <a:ext cx="549613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приятных и безопасных прогулок!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Super\Documents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1819275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885831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8501122" cy="543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9138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Создать условия для разнообразной, познавательной и двигательной деятельности детей на прогулочных участках в зимний период, укрепление здоровья и положительных эмоций.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адачи: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-создание условий направленных на укрепление        здоровья</a:t>
            </a:r>
          </a:p>
          <a:p>
            <a:pPr defTabSz="719138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-оптимизацию двигательной активности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-эстетическое , трудовое, экологическое и физическое воспитание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-укрепление взаимодействия участников образовательного процесса: детей, педагогов, родителей.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построить многофункциональный зимний сказочный городок.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5786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План участка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4546680" cy="3055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322019"/>
            <a:ext cx="3325524" cy="4270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Рисунок 11" descr="http://img0.liveinternet.ru/images/attach/c/7/94/743/94743134_large_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57158" y="285728"/>
            <a:ext cx="6000792" cy="2500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Зима –удивительное время года. Природа одевается в белый пушистый наряд, у детей появляется возможность кататься на санках, лыжах, сооружать различные постройки из снега.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86" y="2924944"/>
            <a:ext cx="5785687" cy="32544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452 0.24497 C 0.279 0.22346 0.40348 0.20195 0.404 0.14874 C 0.40452 0.09554 0.21198 -0.09299 0.15816 -0.07448 C 0.10435 -0.05598 0.08594 0.22091 0.08108 0.25955 C 0.07622 0.29818 0.12362 0.1691 0.12935 0.15684 C 0.13507 0.14458 0.11841 0.18067 0.11598 0.18552 " pathEditMode="relative" rAng="0" ptsTypes="aaaaaA">
                                      <p:cBhvr>
                                        <p:cTn id="6" dur="2000" spd="-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572000" cy="257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420888"/>
            <a:ext cx="4858933" cy="2731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54842"/>
            <a:ext cx="4247964" cy="23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7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714348" y="285728"/>
            <a:ext cx="4526814" cy="22402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Нам нравится морозная и снежная пора!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11" descr="http://img0.liveinternet.ru/images/attach/c/7/94/743/94743134_large_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3090"/>
            <a:ext cx="4523995" cy="2714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48400"/>
            <a:ext cx="4842439" cy="272387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452 0.24497 C 0.279 0.22346 0.40348 0.20195 0.404 0.14874 C 0.40452 0.09554 0.21198 -0.09299 0.15816 -0.07448 C 0.10435 -0.05598 0.08594 0.22091 0.08108 0.25955 C 0.07622 0.29818 0.12362 0.1691 0.12935 0.15684 C 0.13507 0.14458 0.11841 0.18067 0.11598 0.18552 " pathEditMode="relative" rAng="0" ptsTypes="aaaaaA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7754308" cy="3581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596114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per\Documents\Downloads\249009277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1571604" cy="1689107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00034" y="214290"/>
            <a:ext cx="4026748" cy="127904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Родители – лучшие помощники!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664"/>
            <a:ext cx="2614789" cy="5661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96" y="1106915"/>
            <a:ext cx="2656283" cy="575108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6892 L -0.00451 -0.50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315416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19892" y="17001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Наши постройки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57200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Лыжи, санки в руки взяли -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кататься побежали.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зимний день, в мороз, с утра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Ждёт нас снежная гора!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74" y="856810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Антарктиде – чудо птица,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мороза не боится.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чего Пингвин хорош,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музыкантом очень схож!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947557"/>
            <a:ext cx="3848882" cy="2886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1765" y="2959465"/>
            <a:ext cx="4536319" cy="2739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126</Words>
  <Application>Microsoft Office PowerPoint</Application>
  <PresentationFormat>Экран (4:3)</PresentationFormat>
  <Paragraphs>27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Super</dc:creator>
  <cp:lastModifiedBy>Воспитатель</cp:lastModifiedBy>
  <cp:revision>87</cp:revision>
  <dcterms:created xsi:type="dcterms:W3CDTF">2017-01-27T08:19:48Z</dcterms:created>
  <dcterms:modified xsi:type="dcterms:W3CDTF">2022-01-31T05:30:58Z</dcterms:modified>
</cp:coreProperties>
</file>