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73" r:id="rId3"/>
    <p:sldId id="314" r:id="rId4"/>
    <p:sldId id="315" r:id="rId5"/>
    <p:sldId id="274" r:id="rId6"/>
    <p:sldId id="257" r:id="rId7"/>
    <p:sldId id="258" r:id="rId8"/>
    <p:sldId id="316" r:id="rId9"/>
    <p:sldId id="259" r:id="rId10"/>
    <p:sldId id="317" r:id="rId11"/>
    <p:sldId id="260" r:id="rId12"/>
    <p:sldId id="320" r:id="rId13"/>
    <p:sldId id="323" r:id="rId14"/>
    <p:sldId id="324" r:id="rId15"/>
    <p:sldId id="318" r:id="rId16"/>
    <p:sldId id="319" r:id="rId17"/>
    <p:sldId id="325" r:id="rId18"/>
    <p:sldId id="261" r:id="rId19"/>
    <p:sldId id="326" r:id="rId20"/>
    <p:sldId id="265" r:id="rId21"/>
    <p:sldId id="331" r:id="rId22"/>
    <p:sldId id="327" r:id="rId23"/>
    <p:sldId id="335" r:id="rId24"/>
    <p:sldId id="328" r:id="rId25"/>
    <p:sldId id="268" r:id="rId26"/>
    <p:sldId id="333" r:id="rId27"/>
    <p:sldId id="270" r:id="rId28"/>
    <p:sldId id="306" r:id="rId29"/>
    <p:sldId id="334" r:id="rId30"/>
    <p:sldId id="332" r:id="rId31"/>
    <p:sldId id="307" r:id="rId32"/>
  </p:sldIdLst>
  <p:sldSz cx="6858000" cy="9144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7943" autoAdjust="0"/>
    <p:restoredTop sz="99587" autoAdjust="0"/>
  </p:normalViewPr>
  <p:slideViewPr>
    <p:cSldViewPr>
      <p:cViewPr varScale="1">
        <p:scale>
          <a:sx n="52" d="100"/>
          <a:sy n="52" d="100"/>
        </p:scale>
        <p:origin x="-212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26338-AAA3-4111-971B-336C649D4AEB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0416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278F7-C274-44EB-BA54-EBDAFEE36D21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207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2B094-E7DE-4981-9664-0B250F6AD4DD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5935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9608-6F33-420F-9F37-2AAA4655A306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061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F6C7B-B327-4094-BD95-A844C9E1583E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0859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9C8CB-0DF2-4E12-968A-3E91E55447CA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50431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59B1-B251-411F-AF24-76A62061A53C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598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B41F4-9D2C-4F50-9B30-07A5D135A772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1526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7DB75-5951-43A1-9ADB-BD0B6BDDCE48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93908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831A7-CB46-4357-BA3D-8310F451A640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4868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2EE6-2ADA-4305-B965-3355739EE4F7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6158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35A45CD-7C23-42B7-8B91-F39A08B53F80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04813" y="684213"/>
            <a:ext cx="5948362" cy="2089150"/>
          </a:xfrm>
        </p:spPr>
        <p:txBody>
          <a:bodyPr/>
          <a:lstStyle/>
          <a:p>
            <a:pPr eaLnBrk="1" hangingPunct="1"/>
            <a:r>
              <a:rPr lang="ru-RU" altLang="ru-RU" sz="1400" dirty="0" smtClean="0">
                <a:latin typeface="Times New Roman" pitchFamily="18" charset="0"/>
              </a:rPr>
              <a:t>Министерство образования РМ</a:t>
            </a:r>
            <a:br>
              <a:rPr lang="ru-RU" altLang="ru-RU" sz="1400" dirty="0" smtClean="0">
                <a:latin typeface="Times New Roman" pitchFamily="18" charset="0"/>
              </a:rPr>
            </a:br>
            <a:r>
              <a:rPr lang="ru-RU" altLang="ru-RU" sz="1400" dirty="0" smtClean="0">
                <a:latin typeface="Times New Roman" pitchFamily="18" charset="0"/>
              </a:rPr>
              <a:t/>
            </a:r>
            <a:br>
              <a:rPr lang="ru-RU" altLang="ru-RU" sz="1400" dirty="0" smtClean="0">
                <a:latin typeface="Times New Roman" pitchFamily="18" charset="0"/>
              </a:rPr>
            </a:br>
            <a:r>
              <a:rPr lang="ru-RU" altLang="ru-RU" sz="1400" dirty="0" smtClean="0">
                <a:latin typeface="Times New Roman" pitchFamily="18" charset="0"/>
              </a:rPr>
              <a:t/>
            </a:r>
            <a:br>
              <a:rPr lang="ru-RU" altLang="ru-RU" sz="1400" dirty="0" smtClean="0">
                <a:latin typeface="Times New Roman" pitchFamily="18" charset="0"/>
              </a:rPr>
            </a:br>
            <a:r>
              <a:rPr lang="ru-RU" altLang="ru-RU" sz="1600" b="1" dirty="0" smtClean="0">
                <a:latin typeface="Times New Roman" pitchFamily="18" charset="0"/>
              </a:rPr>
              <a:t>Портфолио </a:t>
            </a:r>
            <a:br>
              <a:rPr lang="ru-RU" altLang="ru-RU" sz="1600" b="1" dirty="0" smtClean="0">
                <a:latin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600" b="1" dirty="0" smtClean="0">
                <a:latin typeface="Times New Roman" pitchFamily="18" charset="0"/>
              </a:rPr>
              <a:t>Рогозиной Елены Николаевны</a:t>
            </a:r>
            <a:r>
              <a:rPr lang="ru-RU" altLang="ru-RU" sz="1600" dirty="0" smtClean="0">
                <a:latin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</a:rPr>
              <a:t>преподавателя по классу фортепиано</a:t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</a:rPr>
              <a:t>МБУДО  «Детская музыкальная школа №6»</a:t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600" dirty="0" err="1" smtClean="0">
                <a:latin typeface="Times New Roman" pitchFamily="18" charset="0"/>
              </a:rPr>
              <a:t>г.о</a:t>
            </a:r>
            <a:r>
              <a:rPr lang="ru-RU" altLang="ru-RU" sz="1600" dirty="0" smtClean="0">
                <a:latin typeface="Times New Roman" pitchFamily="18" charset="0"/>
              </a:rPr>
              <a:t>. Саранск</a:t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600" dirty="0" smtClean="0">
                <a:latin typeface="Times New Roman" pitchFamily="18" charset="0"/>
              </a:rPr>
              <a:t/>
            </a:r>
            <a:br>
              <a:rPr lang="ru-RU" altLang="ru-RU" sz="1600" dirty="0" smtClean="0">
                <a:latin typeface="Times New Roman" pitchFamily="18" charset="0"/>
              </a:rPr>
            </a:br>
            <a:r>
              <a:rPr lang="ru-RU" altLang="ru-RU" sz="1400" dirty="0" smtClean="0">
                <a:latin typeface="Times New Roman" pitchFamily="18" charset="0"/>
              </a:rPr>
              <a:t/>
            </a:r>
            <a:br>
              <a:rPr lang="ru-RU" altLang="ru-RU" sz="1400" dirty="0" smtClean="0">
                <a:latin typeface="Times New Roman" pitchFamily="18" charset="0"/>
              </a:rPr>
            </a:br>
            <a:endParaRPr lang="es-ES" altLang="ru-RU" sz="1400" dirty="0" smtClean="0">
              <a:latin typeface="Times New Roman" pitchFamily="18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04813" y="2989262"/>
            <a:ext cx="6192539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04.06.1959г. </a:t>
            </a:r>
          </a:p>
          <a:p>
            <a:pPr algn="l" eaLnBrk="1" hangingPunct="1"/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Профессиональное 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образование: </a:t>
            </a:r>
            <a:endParaRPr lang="ru-RU" altLang="ru-RU" sz="14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l" eaLnBrk="1" hangingPunct="1"/>
            <a:endParaRPr lang="ru-RU" altLang="ru-RU" sz="14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l" eaLnBrk="1" hangingPunct="1"/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с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реднее специальное: преподаватель по классу фортепиано, концертмейстер,</a:t>
            </a:r>
          </a:p>
          <a:p>
            <a:pPr algn="l" eaLnBrk="1" hangingPunct="1"/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Саранское Государственное музыкальное училище им. </a:t>
            </a:r>
            <a:r>
              <a:rPr lang="ru-RU" altLang="ru-RU" sz="1400" dirty="0" err="1" smtClean="0">
                <a:solidFill>
                  <a:schemeClr val="tx2"/>
                </a:solidFill>
                <a:latin typeface="Times New Roman" pitchFamily="18" charset="0"/>
              </a:rPr>
              <a:t>Л.П.Кирюкова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, </a:t>
            </a:r>
          </a:p>
          <a:p>
            <a:pPr algn="l" eaLnBrk="1" hangingPunct="1"/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д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иплом № 650664, дата выдачи 28.06.1979г.;</a:t>
            </a:r>
          </a:p>
          <a:p>
            <a:pPr algn="l" eaLnBrk="1" hangingPunct="1"/>
            <a:endParaRPr lang="ru-RU" altLang="ru-RU" sz="14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l" eaLnBrk="1" hangingPunct="1"/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в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ысшее: филолог, преподаватель русского языка и литературы, </a:t>
            </a:r>
          </a:p>
          <a:p>
            <a:pPr algn="l" eaLnBrk="1" hangingPunct="1"/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МГУ им. </a:t>
            </a:r>
            <a:r>
              <a:rPr lang="ru-RU" altLang="ru-RU" sz="1400" dirty="0" err="1" smtClean="0">
                <a:solidFill>
                  <a:schemeClr val="tx2"/>
                </a:solidFill>
                <a:latin typeface="Times New Roman" pitchFamily="18" charset="0"/>
              </a:rPr>
              <a:t>Н,П.Огарева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, диплом №790184, дата выдачи 23.06.1986г.</a:t>
            </a:r>
            <a:endParaRPr lang="ru-RU" altLang="ru-RU" sz="1400" dirty="0">
              <a:solidFill>
                <a:schemeClr val="tx2"/>
              </a:solidFill>
              <a:latin typeface="Times New Roman" pitchFamily="18" charset="0"/>
            </a:endParaRPr>
          </a:p>
          <a:p>
            <a:pPr algn="l" eaLnBrk="1" hangingPunct="1"/>
            <a:endParaRPr lang="ru-RU" altLang="ru-RU" sz="14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l" eaLnBrk="1" hangingPunct="1"/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Стаж 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педагогической работы (по специальности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): 40 лет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endParaRPr lang="ru-RU" altLang="ru-RU" sz="1400" dirty="0">
              <a:solidFill>
                <a:schemeClr val="tx2"/>
              </a:solidFill>
              <a:latin typeface="Times New Roman" pitchFamily="18" charset="0"/>
            </a:endParaRPr>
          </a:p>
          <a:p>
            <a:pPr algn="l" eaLnBrk="1" hangingPunct="1"/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Общий 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трудовой стаж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: 41 год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Наличие 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квалификационной категории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: первая </a:t>
            </a:r>
          </a:p>
          <a:p>
            <a:pPr algn="l" eaLnBrk="1" hangingPunct="1"/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(пр.№596 от 20.05.2016 по МО РМ)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Дата 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>последней аттестации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: 20.05.2016г.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 smtClean="0">
                <a:solidFill>
                  <a:schemeClr val="tx2"/>
                </a:solidFill>
                <a:latin typeface="Times New Roman" pitchFamily="18" charset="0"/>
              </a:rPr>
              <a:t>Звание: не имеет</a:t>
            </a: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altLang="ru-RU" sz="1400" dirty="0">
                <a:solidFill>
                  <a:schemeClr val="tx2"/>
                </a:solidFill>
                <a:latin typeface="Times New Roman" pitchFamily="18" charset="0"/>
              </a:rPr>
            </a:br>
            <a:endParaRPr lang="es-ES" altLang="ru-RU" sz="14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9" y="0"/>
            <a:ext cx="659704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6" y="0"/>
            <a:ext cx="662516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6604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1" y="0"/>
            <a:ext cx="6617918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108943"/>
          </a:xfrm>
        </p:spPr>
        <p:txBody>
          <a:bodyPr/>
          <a:lstStyle/>
          <a:p>
            <a:r>
              <a:rPr lang="ru-RU" sz="1800" b="1" dirty="0" smtClean="0"/>
              <a:t>5. Результаты участия обучающихся в мероприятиях различных уровней по учебной деятельности: предметные олимпиады; </a:t>
            </a:r>
            <a:br>
              <a:rPr lang="ru-RU" sz="1800" b="1" dirty="0" smtClean="0"/>
            </a:br>
            <a:r>
              <a:rPr lang="ru-RU" sz="1800" b="1" dirty="0" smtClean="0"/>
              <a:t>конкурсы; фестивали и др.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3" y="1547813"/>
            <a:ext cx="5186173" cy="72009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6" y="0"/>
            <a:ext cx="658324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9" y="0"/>
            <a:ext cx="660002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0"/>
            <a:ext cx="6585857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0"/>
            <a:ext cx="658585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1" y="0"/>
            <a:ext cx="6617918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51521"/>
            <a:ext cx="6172200" cy="1440160"/>
          </a:xfrm>
        </p:spPr>
        <p:txBody>
          <a:bodyPr/>
          <a:lstStyle/>
          <a:p>
            <a:r>
              <a:rPr lang="ru-RU" sz="1800" b="1" dirty="0" smtClean="0"/>
              <a:t>6. Количество учащихся (коллективов), принимающих участие в конкурсах, фестивалях, выставках различного уровня </a:t>
            </a:r>
            <a:br>
              <a:rPr lang="ru-RU" sz="1800" b="1" dirty="0" smtClean="0"/>
            </a:br>
            <a:r>
              <a:rPr lang="ru-RU" sz="1800" b="1" dirty="0" smtClean="0"/>
              <a:t>за </a:t>
            </a:r>
            <a:r>
              <a:rPr lang="ru-RU" sz="1800" b="1" dirty="0" err="1" smtClean="0"/>
              <a:t>межаттестационный</a:t>
            </a:r>
            <a:r>
              <a:rPr lang="ru-RU" sz="1800" b="1" dirty="0" smtClean="0"/>
              <a:t> период. </a:t>
            </a:r>
            <a:endParaRPr lang="ru-RU" sz="1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1" y="1692275"/>
            <a:ext cx="5158758" cy="71278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9" y="107504"/>
            <a:ext cx="6549319" cy="89417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2" y="0"/>
            <a:ext cx="646161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1" y="0"/>
            <a:ext cx="6626558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7" y="0"/>
            <a:ext cx="6438246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6" y="0"/>
            <a:ext cx="658324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0" y="0"/>
            <a:ext cx="6557419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0"/>
            <a:ext cx="658585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7505"/>
            <a:ext cx="6172200" cy="1296143"/>
          </a:xfrm>
        </p:spPr>
        <p:txBody>
          <a:bodyPr/>
          <a:lstStyle/>
          <a:p>
            <a:r>
              <a:rPr lang="ru-RU" sz="1800" b="1" dirty="0" smtClean="0"/>
              <a:t>7. Участие преподавателя или учащихся </a:t>
            </a:r>
            <a:br>
              <a:rPr lang="ru-RU" sz="1800" b="1" dirty="0" smtClean="0"/>
            </a:br>
            <a:r>
              <a:rPr lang="ru-RU" sz="1800" b="1" dirty="0" smtClean="0"/>
              <a:t>в мероприятиях </a:t>
            </a:r>
            <a:br>
              <a:rPr lang="ru-RU" sz="1800" b="1" dirty="0" smtClean="0"/>
            </a:br>
            <a:r>
              <a:rPr lang="ru-RU" sz="1800" b="1" dirty="0" smtClean="0"/>
              <a:t>концертно-просветительского характера 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914716"/>
            <a:ext cx="6172200" cy="446709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251520"/>
            <a:ext cx="6181725" cy="1296144"/>
          </a:xfrm>
        </p:spPr>
        <p:txBody>
          <a:bodyPr/>
          <a:lstStyle/>
          <a:p>
            <a:pPr eaLnBrk="1" hangingPunct="1"/>
            <a:r>
              <a:rPr lang="ru-RU" altLang="ru-RU" sz="2000" b="1" dirty="0" smtClean="0"/>
              <a:t>9. Наличие авторских учебно-методических пособий, разработок, аранжировок или переложений музыкальных произведений</a:t>
            </a:r>
            <a:endParaRPr lang="es-ES" altLang="ru-RU" sz="20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1835696"/>
            <a:ext cx="5040560" cy="68407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3375" y="1"/>
            <a:ext cx="6172200" cy="1403648"/>
          </a:xfrm>
        </p:spPr>
        <p:txBody>
          <a:bodyPr/>
          <a:lstStyle/>
          <a:p>
            <a:pPr eaLnBrk="1" hangingPunct="1"/>
            <a:r>
              <a:rPr lang="ru-RU" altLang="ru-RU" sz="2000" b="1" dirty="0" smtClean="0"/>
              <a:t>10 Признание высокого профессионализма, наличие грамот, благодарственных писем, полученных за работу преподавателя</a:t>
            </a:r>
            <a:br>
              <a:rPr lang="ru-RU" altLang="ru-RU" sz="2000" b="1" dirty="0" smtClean="0"/>
            </a:br>
            <a:r>
              <a:rPr lang="ru-RU" altLang="ru-RU" sz="2000" b="1" dirty="0" smtClean="0"/>
              <a:t> (в </a:t>
            </a:r>
            <a:r>
              <a:rPr lang="ru-RU" altLang="ru-RU" sz="2000" b="1" dirty="0" err="1" smtClean="0"/>
              <a:t>межаттестационный</a:t>
            </a:r>
            <a:r>
              <a:rPr lang="ru-RU" altLang="ru-RU" sz="2000" b="1" dirty="0" smtClean="0"/>
              <a:t> период)</a:t>
            </a:r>
            <a:endParaRPr lang="es-ES" altLang="ru-RU" sz="20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7" y="1691680"/>
            <a:ext cx="5472609" cy="73448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9" y="0"/>
            <a:ext cx="6336704" cy="89644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892919"/>
          </a:xfrm>
        </p:spPr>
        <p:txBody>
          <a:bodyPr/>
          <a:lstStyle/>
          <a:p>
            <a:r>
              <a:rPr lang="ru-RU" sz="1800" b="1" dirty="0" smtClean="0"/>
              <a:t>1. Повышение квалификации, </a:t>
            </a:r>
            <a:br>
              <a:rPr lang="ru-RU" sz="1800" b="1" dirty="0" smtClean="0"/>
            </a:br>
            <a:r>
              <a:rPr lang="ru-RU" sz="1800" b="1" dirty="0" smtClean="0"/>
              <a:t>профессиональная переподготовка</a:t>
            </a:r>
            <a:endParaRPr lang="ru-RU" sz="18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804384"/>
            <a:ext cx="6172200" cy="4467094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" y="0"/>
            <a:ext cx="6607139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3375" y="107505"/>
            <a:ext cx="6308725" cy="1152127"/>
          </a:xfrm>
        </p:spPr>
        <p:txBody>
          <a:bodyPr/>
          <a:lstStyle/>
          <a:p>
            <a:pPr eaLnBrk="1" hangingPunct="1"/>
            <a:r>
              <a:rPr lang="ru-RU" altLang="ru-RU" sz="1800" b="1" dirty="0" smtClean="0"/>
              <a:t>11 Наличие наград (грамот, благодарственных писем), полученных за работу 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в области культуры и искусства</a:t>
            </a:r>
            <a:r>
              <a:rPr lang="ru-RU" altLang="ru-RU" sz="1800" dirty="0" smtClean="0"/>
              <a:t>.</a:t>
            </a:r>
            <a:endParaRPr lang="es-ES" altLang="ru-RU" sz="1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475656"/>
            <a:ext cx="5688632" cy="74888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7505"/>
            <a:ext cx="6172200" cy="1296143"/>
          </a:xfrm>
        </p:spPr>
        <p:txBody>
          <a:bodyPr/>
          <a:lstStyle/>
          <a:p>
            <a:r>
              <a:rPr lang="ru-RU" sz="1800" b="1" dirty="0" smtClean="0"/>
              <a:t>2. 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3" y="1476375"/>
            <a:ext cx="5321954" cy="73437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51521"/>
            <a:ext cx="6172200" cy="1008112"/>
          </a:xfrm>
        </p:spPr>
        <p:txBody>
          <a:bodyPr/>
          <a:lstStyle/>
          <a:p>
            <a:r>
              <a:rPr lang="ru-RU" sz="1800" b="1" dirty="0" smtClean="0"/>
              <a:t>3. Позитивная динамика доли учащихся, успевающих не «4» и «5»</a:t>
            </a:r>
            <a:br>
              <a:rPr lang="ru-RU" sz="1800" b="1" dirty="0" smtClean="0"/>
            </a:br>
            <a:r>
              <a:rPr lang="ru-RU" sz="1800" b="1" dirty="0" smtClean="0"/>
              <a:t>за предшествующий учебный год (%)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9" y="1475657"/>
            <a:ext cx="5210461" cy="720003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79512"/>
            <a:ext cx="6172200" cy="1152127"/>
          </a:xfrm>
        </p:spPr>
        <p:txBody>
          <a:bodyPr/>
          <a:lstStyle/>
          <a:p>
            <a:r>
              <a:rPr lang="ru-RU" sz="1800" b="1" dirty="0" smtClean="0"/>
              <a:t>4. Результаты участия обучающихся в профессиональных конкурсах, проводимых </a:t>
            </a:r>
            <a:br>
              <a:rPr lang="ru-RU" sz="1800" b="1" dirty="0" smtClean="0"/>
            </a:br>
            <a:r>
              <a:rPr lang="ru-RU" sz="1800" b="1" dirty="0" smtClean="0"/>
              <a:t>под патронатом Министерства культуры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97" y="1692275"/>
            <a:ext cx="5054205" cy="69834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" y="0"/>
            <a:ext cx="656978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5" y="0"/>
            <a:ext cx="652747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1" y="0"/>
            <a:ext cx="6626558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Muzykalnaya-dorozhka</Template>
  <TotalTime>629</TotalTime>
  <Words>135</Words>
  <Application>Microsoft Office PowerPoint</Application>
  <PresentationFormat>Экран (4:3)</PresentationFormat>
  <Paragraphs>24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1_Diseño predeterminado</vt:lpstr>
      <vt:lpstr>Министерство образования РМ   Портфолио   Рогозиной Елены Николаевны преподавателя по классу фортепиано МБУДО  «Детская музыкальная школа №6» г.о. Саранск    </vt:lpstr>
      <vt:lpstr>Презентация PowerPoint</vt:lpstr>
      <vt:lpstr>1. Повышение квалификации,  профессиональная переподготовка</vt:lpstr>
      <vt:lpstr>2. Выступления на научно-практических конференциях, педагогических чтениях, семинарах, секциях, методических объединениях</vt:lpstr>
      <vt:lpstr>3. Позитивная динамика доли учащихся, успевающих не «4» и «5» за предшествующий учебный год (%)</vt:lpstr>
      <vt:lpstr>4. Результаты участия обучающихся в профессиональных конкурсах, проводимых  под патронатом Министерства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Результаты участия обучающихся в мероприятиях различных уровней по учебной деятельности: предметные олимпиады;  конкурсы; фестивали и др.</vt:lpstr>
      <vt:lpstr>Презентация PowerPoint</vt:lpstr>
      <vt:lpstr>Презентация PowerPoint</vt:lpstr>
      <vt:lpstr>Презентация PowerPoint</vt:lpstr>
      <vt:lpstr>Презентация PowerPoint</vt:lpstr>
      <vt:lpstr>6. Количество учащихся (коллективов), принимающих участие в конкурсах, фестивалях, выставках различного уровня  за межаттестационный период.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Участие преподавателя или учащихся  в мероприятиях  концертно-просветительского характера </vt:lpstr>
      <vt:lpstr>9. Наличие авторских учебно-методических пособий, разработок, аранжировок или переложений музыкальных произведений</vt:lpstr>
      <vt:lpstr>10 Признание высокого профессионализма, наличие грамот, благодарственных писем, полученных за работу преподавателя  (в межаттестационный период)</vt:lpstr>
      <vt:lpstr>Презентация PowerPoint</vt:lpstr>
      <vt:lpstr>Презентация PowerPoint</vt:lpstr>
      <vt:lpstr>11 Наличие наград (грамот, благодарственных писем), полученных за работу  в области культуры и искусства.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Чертоусова Виктора Петровича,  преподавателя по классу баяна МОУДОД «Детская музыкальная школа №6»  г.о.Саранск</dc:title>
  <dc:creator>Пользователь</dc:creator>
  <cp:lastModifiedBy>Admin</cp:lastModifiedBy>
  <cp:revision>69</cp:revision>
  <dcterms:created xsi:type="dcterms:W3CDTF">2017-12-13T17:43:11Z</dcterms:created>
  <dcterms:modified xsi:type="dcterms:W3CDTF">2019-04-18T14:55:41Z</dcterms:modified>
</cp:coreProperties>
</file>