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tiff" ContentType="image/tiff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89"/>
  </p:notesMasterIdLst>
  <p:sldIdLst>
    <p:sldId id="512" r:id="rId2"/>
    <p:sldId id="516" r:id="rId3"/>
    <p:sldId id="514" r:id="rId4"/>
    <p:sldId id="404" r:id="rId5"/>
    <p:sldId id="602" r:id="rId6"/>
    <p:sldId id="603" r:id="rId7"/>
    <p:sldId id="513" r:id="rId8"/>
    <p:sldId id="499" r:id="rId9"/>
    <p:sldId id="524" r:id="rId10"/>
    <p:sldId id="521" r:id="rId11"/>
    <p:sldId id="500" r:id="rId12"/>
    <p:sldId id="292" r:id="rId13"/>
    <p:sldId id="498" r:id="rId14"/>
    <p:sldId id="367" r:id="rId15"/>
    <p:sldId id="502" r:id="rId16"/>
    <p:sldId id="523" r:id="rId17"/>
    <p:sldId id="525" r:id="rId18"/>
    <p:sldId id="526" r:id="rId19"/>
    <p:sldId id="527" r:id="rId20"/>
    <p:sldId id="503" r:id="rId21"/>
    <p:sldId id="368" r:id="rId22"/>
    <p:sldId id="504" r:id="rId23"/>
    <p:sldId id="589" r:id="rId24"/>
    <p:sldId id="574" r:id="rId25"/>
    <p:sldId id="575" r:id="rId26"/>
    <p:sldId id="576" r:id="rId27"/>
    <p:sldId id="578" r:id="rId28"/>
    <p:sldId id="579" r:id="rId29"/>
    <p:sldId id="580" r:id="rId30"/>
    <p:sldId id="581" r:id="rId31"/>
    <p:sldId id="582" r:id="rId32"/>
    <p:sldId id="583" r:id="rId33"/>
    <p:sldId id="585" r:id="rId34"/>
    <p:sldId id="586" r:id="rId35"/>
    <p:sldId id="370" r:id="rId36"/>
    <p:sldId id="505" r:id="rId37"/>
    <p:sldId id="506" r:id="rId38"/>
    <p:sldId id="507" r:id="rId39"/>
    <p:sldId id="529" r:id="rId40"/>
    <p:sldId id="531" r:id="rId41"/>
    <p:sldId id="532" r:id="rId42"/>
    <p:sldId id="607" r:id="rId43"/>
    <p:sldId id="371" r:id="rId44"/>
    <p:sldId id="528" r:id="rId45"/>
    <p:sldId id="518" r:id="rId46"/>
    <p:sldId id="511" r:id="rId47"/>
    <p:sldId id="534" r:id="rId48"/>
    <p:sldId id="608" r:id="rId49"/>
    <p:sldId id="535" r:id="rId50"/>
    <p:sldId id="536" r:id="rId51"/>
    <p:sldId id="537" r:id="rId52"/>
    <p:sldId id="538" r:id="rId53"/>
    <p:sldId id="539" r:id="rId54"/>
    <p:sldId id="540" r:id="rId55"/>
    <p:sldId id="541" r:id="rId56"/>
    <p:sldId id="542" r:id="rId57"/>
    <p:sldId id="543" r:id="rId58"/>
    <p:sldId id="544" r:id="rId59"/>
    <p:sldId id="545" r:id="rId60"/>
    <p:sldId id="546" r:id="rId61"/>
    <p:sldId id="372" r:id="rId62"/>
    <p:sldId id="562" r:id="rId63"/>
    <p:sldId id="563" r:id="rId64"/>
    <p:sldId id="373" r:id="rId65"/>
    <p:sldId id="547" r:id="rId66"/>
    <p:sldId id="548" r:id="rId67"/>
    <p:sldId id="374" r:id="rId68"/>
    <p:sldId id="565" r:id="rId69"/>
    <p:sldId id="566" r:id="rId70"/>
    <p:sldId id="567" r:id="rId71"/>
    <p:sldId id="375" r:id="rId72"/>
    <p:sldId id="601" r:id="rId73"/>
    <p:sldId id="568" r:id="rId74"/>
    <p:sldId id="569" r:id="rId75"/>
    <p:sldId id="592" r:id="rId76"/>
    <p:sldId id="572" r:id="rId77"/>
    <p:sldId id="597" r:id="rId78"/>
    <p:sldId id="594" r:id="rId79"/>
    <p:sldId id="600" r:id="rId80"/>
    <p:sldId id="595" r:id="rId81"/>
    <p:sldId id="376" r:id="rId82"/>
    <p:sldId id="552" r:id="rId83"/>
    <p:sldId id="599" r:id="rId84"/>
    <p:sldId id="517" r:id="rId85"/>
    <p:sldId id="610" r:id="rId86"/>
    <p:sldId id="612" r:id="rId87"/>
    <p:sldId id="605" r:id="rId88"/>
  </p:sldIdLst>
  <p:sldSz cx="6858000" cy="9144000" type="screen4x3"/>
  <p:notesSz cx="6735763" cy="98694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00"/>
    <a:srgbClr val="51515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75" autoAdjust="0"/>
    <p:restoredTop sz="93120" autoAdjust="0"/>
  </p:normalViewPr>
  <p:slideViewPr>
    <p:cSldViewPr>
      <p:cViewPr>
        <p:scale>
          <a:sx n="77" d="100"/>
          <a:sy n="77" d="100"/>
        </p:scale>
        <p:origin x="-1410" y="-3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6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18379" cy="493015"/>
          </a:xfrm>
          <a:prstGeom prst="rect">
            <a:avLst/>
          </a:prstGeom>
        </p:spPr>
        <p:txBody>
          <a:bodyPr vert="horz" lIns="87590" tIns="43795" rIns="87590" bIns="43795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878" y="1"/>
            <a:ext cx="2918379" cy="493015"/>
          </a:xfrm>
          <a:prstGeom prst="rect">
            <a:avLst/>
          </a:prstGeom>
        </p:spPr>
        <p:txBody>
          <a:bodyPr vert="horz" lIns="87590" tIns="43795" rIns="87590" bIns="43795" rtlCol="0"/>
          <a:lstStyle>
            <a:lvl1pPr algn="r">
              <a:defRPr sz="1100"/>
            </a:lvl1pPr>
          </a:lstStyle>
          <a:p>
            <a:fld id="{2A5AF083-0C6D-4291-BB87-61C6D81D20E8}" type="datetimeFigureOut">
              <a:rPr lang="ru-RU" smtClean="0"/>
              <a:pPr/>
              <a:t>13.12.2018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81200" y="739775"/>
            <a:ext cx="2774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7590" tIns="43795" rIns="87590" bIns="43795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125" y="4688237"/>
            <a:ext cx="5389513" cy="4441729"/>
          </a:xfrm>
          <a:prstGeom prst="rect">
            <a:avLst/>
          </a:prstGeom>
        </p:spPr>
        <p:txBody>
          <a:bodyPr vert="horz" lIns="87590" tIns="43795" rIns="87590" bIns="4379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4943"/>
            <a:ext cx="2918379" cy="493015"/>
          </a:xfrm>
          <a:prstGeom prst="rect">
            <a:avLst/>
          </a:prstGeom>
        </p:spPr>
        <p:txBody>
          <a:bodyPr vert="horz" lIns="87590" tIns="43795" rIns="87590" bIns="43795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878" y="9374943"/>
            <a:ext cx="2918379" cy="493015"/>
          </a:xfrm>
          <a:prstGeom prst="rect">
            <a:avLst/>
          </a:prstGeom>
        </p:spPr>
        <p:txBody>
          <a:bodyPr vert="horz" lIns="87590" tIns="43795" rIns="87590" bIns="43795" rtlCol="0" anchor="b"/>
          <a:lstStyle>
            <a:lvl1pPr algn="r">
              <a:defRPr sz="1100"/>
            </a:lvl1pPr>
          </a:lstStyle>
          <a:p>
            <a:fld id="{EF8C6A04-97B7-40AE-8733-7E93C4666D6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35091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6A04-97B7-40AE-8733-7E93C4666D6F}" type="slidenum">
              <a:rPr lang="ru-RU" smtClean="0"/>
              <a:pPr/>
              <a:t>48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97574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171450" y="304800"/>
            <a:ext cx="6521958" cy="804672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158749" y="7138617"/>
            <a:ext cx="6542532" cy="177544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3600"/>
            <a:ext cx="5829300" cy="2373477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4741334"/>
            <a:ext cx="4800600" cy="196426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171450" y="304800"/>
            <a:ext cx="6521958" cy="1901952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158749" y="952255"/>
            <a:ext cx="6542532" cy="177544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1930401"/>
            <a:ext cx="1543050" cy="5983111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1930400"/>
            <a:ext cx="4514850" cy="5983112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171450" y="304800"/>
            <a:ext cx="6521958" cy="6315456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4535579" y="5604789"/>
            <a:ext cx="2157322" cy="952035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1964490" y="5433720"/>
            <a:ext cx="4158386" cy="1133517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121546" y="5450083"/>
            <a:ext cx="4100985" cy="1032363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4207117" y="5432233"/>
            <a:ext cx="2481000" cy="868732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158749" y="5411407"/>
            <a:ext cx="6542532" cy="177316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524" y="3284747"/>
            <a:ext cx="5829300" cy="2032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5524" y="1916598"/>
            <a:ext cx="4813301" cy="125306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507491" y="3572256"/>
            <a:ext cx="2866644" cy="45963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3483864" y="3572256"/>
            <a:ext cx="2866644" cy="45963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3570819"/>
            <a:ext cx="2866644" cy="853016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4572001"/>
            <a:ext cx="2865041" cy="359621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6150" y="3570817"/>
            <a:ext cx="2866644" cy="853016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4572001"/>
            <a:ext cx="2866644" cy="359621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13.12.2018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13.12.2018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1450" y="304800"/>
            <a:ext cx="6521958" cy="1901952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158749" y="952255"/>
            <a:ext cx="6542532" cy="177316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13.12.2018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171450" y="304800"/>
            <a:ext cx="6521958" cy="1901952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775201"/>
            <a:ext cx="2514600" cy="2540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158749" y="952255"/>
            <a:ext cx="6542532" cy="177544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685800" y="3048000"/>
            <a:ext cx="2514600" cy="1670304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8972" y="2438400"/>
            <a:ext cx="2928057" cy="508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171450" y="304800"/>
            <a:ext cx="6521958" cy="804672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158749" y="7138617"/>
            <a:ext cx="6542532" cy="177544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5617" y="451556"/>
            <a:ext cx="2859484" cy="3239912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51250" y="3714044"/>
            <a:ext cx="2863850" cy="322862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8650" y="1828800"/>
            <a:ext cx="2674620" cy="390144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171450" y="304800"/>
            <a:ext cx="6521958" cy="329184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158749" y="2239239"/>
            <a:ext cx="6542532" cy="177316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451104"/>
            <a:ext cx="6172200" cy="1670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72754" y="8333553"/>
            <a:ext cx="2840018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13.12.2018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229" y="8333553"/>
            <a:ext cx="2840018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93316" y="8333552"/>
            <a:ext cx="87137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4051" y="3567289"/>
            <a:ext cx="5556250" cy="4600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365" y="2195736"/>
            <a:ext cx="1897340" cy="2534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515100" cy="1524000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МИНИСТЕРСТВО ОБРАЗОВАНИЯ РМ</a:t>
            </a:r>
            <a:r>
              <a:rPr lang="ru-RU" sz="800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800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</a:br>
            <a:r>
              <a:rPr lang="ru-RU" sz="1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 </a:t>
            </a:r>
            <a:r>
              <a:rPr lang="ru-RU" sz="800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800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</a:br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ПОРТФОЛИО</a:t>
            </a:r>
            <a:r>
              <a:rPr lang="ru-RU" sz="800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800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</a:br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Садыковой</a:t>
            </a:r>
            <a:r>
              <a:rPr lang="ru-RU" sz="800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800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</a:br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</a:rPr>
              <a:t>Матрены  Александровны</a:t>
            </a:r>
            <a:endParaRPr lang="ru-RU" sz="2000" dirty="0">
              <a:solidFill>
                <a:srgbClr val="0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92896" y="1979714"/>
            <a:ext cx="3888432" cy="2876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воспитателя структурного 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подразделения</a:t>
            </a:r>
            <a:r>
              <a:rPr lang="ru-RU" sz="11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«Детский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сад №10 комбинированного вида»   МБДОУ «Детский сад «Радуга» комбинированного вида»</a:t>
            </a:r>
            <a:endParaRPr lang="ru-RU" sz="1100" dirty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Рузаевского муниципального района</a:t>
            </a:r>
            <a:endParaRPr lang="ru-RU" sz="1100" dirty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Дата рождения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:24.10.1961г.</a:t>
            </a:r>
            <a:endParaRPr lang="ru-RU" sz="1100" dirty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Профессиональное образование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:  математика,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преподавателя.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0648" y="4936717"/>
            <a:ext cx="626469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 hangingPunct="0"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Мордовский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государственный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университет им. Н.П. Огарёва, диплом  КВ № 279667,  дата выдачи 4.06. 1984 г.</a:t>
            </a:r>
            <a:endParaRPr lang="ru-RU" sz="120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just" fontAlgn="base" hangingPunct="0">
              <a:spcAft>
                <a:spcPts val="0"/>
              </a:spcAft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Профессиональная переподготовка: «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Педагог дошкольного и дополнительного образования»: ФГБОУВО «Мордовский государственный педагогический институт имени </a:t>
            </a:r>
            <a:endParaRPr lang="ru-RU" dirty="0" smtClean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just" fontAlgn="base" hangingPunct="0">
              <a:spcAft>
                <a:spcPts val="0"/>
              </a:spcAft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М. Е. </a:t>
            </a:r>
            <a:r>
              <a:rPr lang="ru-RU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Евсевьева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» квалификация  воспитатель,  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номер диплома 132405133860,  дата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выдачи:15.04.2017 г.</a:t>
            </a:r>
            <a:endParaRPr lang="ru-RU" sz="1100" dirty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  <a:p>
            <a:pPr algn="just" fontAlgn="base" hangingPunct="0">
              <a:spcAft>
                <a:spcPts val="0"/>
              </a:spcAft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Lucida Sans Unicode"/>
                <a:cs typeface="Times New Roman"/>
              </a:rPr>
              <a:t>Стаж педагогической рабо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Lucida Sans Unicode"/>
                <a:cs typeface="Times New Roman"/>
              </a:rPr>
              <a:t>ты (по специальности):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Lucida Sans Unicode"/>
                <a:cs typeface="Times New Roman"/>
              </a:rPr>
              <a:t>34 года</a:t>
            </a:r>
            <a:endParaRPr lang="ru-RU" sz="1100" dirty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  <a:p>
            <a:pPr algn="just" fontAlgn="base" hangingPunct="0">
              <a:spcAft>
                <a:spcPts val="0"/>
              </a:spcAft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Общий трудовой  стаж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36 лет</a:t>
            </a:r>
            <a:endParaRPr lang="ru-RU" sz="1100" dirty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  <a:p>
            <a:pPr algn="just" fontAlgn="base" hangingPunct="0">
              <a:spcAft>
                <a:spcPts val="0"/>
              </a:spcAft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Наличие квалификационной категори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и: первая квалификационная категория</a:t>
            </a:r>
            <a:endParaRPr lang="ru-RU" sz="1100" dirty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  <a:p>
            <a:pPr algn="just">
              <a:spcAft>
                <a:spcPts val="100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Дата последней аттестации: 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26.03.2014, приказ №263 от 04.04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2014 г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ru-RU" sz="1100" dirty="0">
              <a:solidFill>
                <a:srgbClr val="00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655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Гизар\Desktop\скана (2)\Физика конспект00029.t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32656" y="11259"/>
            <a:ext cx="6264299" cy="901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1588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Гизар\Desktop\скана (2)\Физика конспект00026.t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88640" y="1"/>
            <a:ext cx="6525343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3986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571480" y="2643177"/>
            <a:ext cx="5829300" cy="1960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2.</a:t>
            </a:r>
            <a:r>
              <a:rPr kumimoji="0" lang="ru-RU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Участие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в инновационной (экспериментальной) деятельности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4664" y="5076059"/>
            <a:ext cx="5904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7863" indent="-677863" algn="ctr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itchFamily="16" charset="0"/>
                <a:cs typeface="Times New Roman" pitchFamily="16" charset="0"/>
              </a:rPr>
              <a:t>Уровень ДОУ: </a:t>
            </a:r>
          </a:p>
          <a:p>
            <a:pPr marL="677863" indent="-677863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endParaRPr lang="ru-RU" altLang="ru-RU" b="1" dirty="0" smtClean="0">
              <a:solidFill>
                <a:srgbClr val="002060"/>
              </a:solidFill>
              <a:latin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:\Users\Гизар\Desktop\скана (2)\Физика конспект00078.t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16632" y="179513"/>
            <a:ext cx="6741368" cy="896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6214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642918" y="2071673"/>
            <a:ext cx="5829300" cy="1960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3.</a:t>
            </a:r>
            <a:r>
              <a:rPr kumimoji="0" lang="ru-RU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Наличие публикаций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28736" y="3786182"/>
            <a:ext cx="442918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 – 1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уровень-1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Всероссийский уровень -5</a:t>
            </a:r>
            <a:endParaRPr lang="en-US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Гизар\Desktop\скана (2)\Физика конспект00009.t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-274638" y="-752475"/>
            <a:ext cx="7407276" cy="1048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7036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Гизар\Desktop\скана (2)\Физика конспект00007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6112" y="1710436"/>
            <a:ext cx="4821235" cy="682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6888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Гизар\Desktop\скана (2)\Физика конспект00028.t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16632" y="-31597"/>
            <a:ext cx="6551685" cy="908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4920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Гизар\Desktop\скана (2)\Физика конспект00027.t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41472" y="107505"/>
            <a:ext cx="6527888" cy="903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4455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Гизар\Desktop\скана (2)\Физика конспект00025.t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984"/>
          <a:stretch/>
        </p:blipFill>
        <p:spPr bwMode="auto">
          <a:xfrm>
            <a:off x="0" y="-852617"/>
            <a:ext cx="6808573" cy="1028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6754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C:\Users\Гизар\Desktop\скана (2)\Физика конспект00068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640" y="107504"/>
            <a:ext cx="6552728" cy="911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6149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Гизар\Desktop\скана (2)\Физика конспект00007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33375" y="-752475"/>
            <a:ext cx="7526338" cy="1065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Гизар\Desktop\скана (2)\Физика конспект00008.t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8502" y="-646522"/>
            <a:ext cx="7376591" cy="1054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6581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500042" y="4211960"/>
            <a:ext cx="5829300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4.</a:t>
            </a:r>
            <a:r>
              <a:rPr kumimoji="0" lang="ru-RU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Результаты участия воспитанников в: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                  - к</a:t>
            </a:r>
            <a:r>
              <a:rPr lang="ru-RU" sz="2400" b="1" baseline="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онкурсах;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                     - выставках;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                  - </a:t>
            </a:r>
            <a:r>
              <a:rPr lang="ru-RU" sz="2400" b="1" noProof="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турнирах;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                  - </a:t>
            </a:r>
            <a:r>
              <a:rPr kumimoji="0" lang="ru-RU" sz="2400" b="1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соревнованиях;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                  - </a:t>
            </a:r>
            <a:r>
              <a:rPr lang="ru-RU" sz="2400" b="1" noProof="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акциях;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                  </a:t>
            </a:r>
            <a:r>
              <a:rPr kumimoji="0" lang="ru-RU" sz="2400" b="1" i="0" u="none" strike="noStrike" kern="1200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-</a:t>
            </a:r>
            <a:r>
              <a:rPr kumimoji="0" lang="ru-RU" sz="2400" b="1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фестивалях.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2400" b="1" dirty="0" smtClean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1" i="0" u="none" strike="noStrike" kern="1200" cap="none" spc="0" normalizeH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1" i="0" u="none" strike="noStrike" kern="1200" cap="none" spc="0" normalizeH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2400" b="1" baseline="0" noProof="0" dirty="0" smtClean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1" i="0" u="none" strike="noStrike" kern="1200" cap="none" spc="0" normalizeH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4864" y="5292080"/>
            <a:ext cx="6408712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в муниципальных мероприятиях -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Призовые места в муниципальных мероприятиях –8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Призовые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места в республиканских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мероприятиях - 1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Призовые места в российских мероприятиях - 3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Призовые места в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международных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мероприятиях -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Гизар\Desktop\скана (2)\Физика конспект00045.t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16632" y="0"/>
            <a:ext cx="6624736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6556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:\Users\Гизар\Desktop\скана (2)\.грамота грунин муниц_00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640" y="-1"/>
            <a:ext cx="6669360" cy="918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7364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Users\Гизар\Desktop\скана (2)\Физика конспект00050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498" y="1"/>
            <a:ext cx="658287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1080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Гизар\Desktop\скана (2)\Физика конспект00043.t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-35409"/>
            <a:ext cx="6741368" cy="916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0371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Users\Гизар\Desktop\скана (2)\Физика конспект00042.t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88640" y="0"/>
            <a:ext cx="6552728" cy="908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4852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Users\Гизар\Desktop\скана (2)\Физика конспект00046.t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88640" y="0"/>
            <a:ext cx="6465094" cy="911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6667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Гизар\Desktop\скана (2)\Физика конспект00047.t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16632" y="26243"/>
            <a:ext cx="6555085" cy="918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9461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Users\Гизар\Desktop\скана (2)\Физика конспект00048.t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88640" y="33691"/>
            <a:ext cx="6434099" cy="900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9817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C:\Users\Гизар\Desktop\скана (2)\Физика конспект00069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640" y="109434"/>
            <a:ext cx="6464831" cy="903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1647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Users\Гизар\Desktop\скана (2)\Физика конспект00049.t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1006" y="5267"/>
            <a:ext cx="6710361" cy="913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8332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Users\Гизар\Desktop\скана (2)\Физика конспект00051.t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0192" y="0"/>
            <a:ext cx="6827808" cy="914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3558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Users\Гизар\Desktop\скана (2)\Часовник 1 место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2555776"/>
            <a:ext cx="6857999" cy="484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2105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Users\Гизар\Desktop\скана (2)\Вяльшина (1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640" y="12074"/>
            <a:ext cx="6480720" cy="916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5321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:\Users\Гизар\Desktop\скана (2)\нифанов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587" y="0"/>
            <a:ext cx="6456827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7245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545550" y="2905289"/>
            <a:ext cx="5829300" cy="1960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5. Наличие авторских программ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изар\Desktop\скана (2)\Физика конспект00058.t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-315913" y="-752475"/>
            <a:ext cx="7303309" cy="1048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1033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Гизар\Desktop\скана (2)\Физика конспект00010.t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0"/>
            <a:ext cx="6828259" cy="902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927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Гизар\Desktop\скана (2)\Физика конспект00059.t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16632" y="59469"/>
            <a:ext cx="6624736" cy="908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0284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Гизар\Desktop\скана (2)\Физика конспект00060.t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88640" y="10620"/>
            <a:ext cx="6669360" cy="896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9903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14350" y="3275856"/>
            <a:ext cx="5829300" cy="2736304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noProof="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1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 Применение информационно – коммуникативных технологий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C:\Users\Гизар\Desktop\скана (2)\Физика конспект00080.t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88640" y="5354"/>
            <a:ext cx="6482702" cy="896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6116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Гизар\Desktop\скана (2)\Физика конспект00061.t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88640" y="19611"/>
            <a:ext cx="6552728" cy="912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3585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C:\Users\Гизар\Desktop\скана (2)\Физика конспект00085.t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4731" y="0"/>
            <a:ext cx="6634629" cy="922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0586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548680" y="2483768"/>
            <a:ext cx="5829300" cy="45118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6.</a:t>
            </a:r>
            <a:r>
              <a:rPr kumimoji="0" lang="ru-RU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Выступления на научно-практических конференциях, педагогических чтениях, семинарах, секциях, методических объединениях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5621" y="6876256"/>
            <a:ext cx="433541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 –  1</a:t>
            </a:r>
            <a:endParaRPr 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- 2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Всероссийский  уровень-4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уровень-1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C:\Users\Гизар\Desktop\скана (2)\Физика конспект00072.t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3560" y="11346"/>
            <a:ext cx="6834440" cy="913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7940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C:\Users\Гизар\Desktop\скана (2)\Физика конспект00073.t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0"/>
            <a:ext cx="6885019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5132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Users\Гизар\Desktop\скана (2)\Физика конспект00011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468" y="2195735"/>
            <a:ext cx="6842011" cy="511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5122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Гизар\Desktop\скана (2)\Физика конспект00012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339752"/>
            <a:ext cx="6847732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1431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23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1365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Гизар\Desktop\скана (2)\Физика конспект00014.t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16632" y="112594"/>
            <a:ext cx="6604136" cy="903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4958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Users\Гизар\Desktop\скана (2)\Физика конспект00070.t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88640" y="35496"/>
            <a:ext cx="6460516" cy="899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1126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Гизар\Desktop\скана (2)\Физика конспект00015.t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2123728"/>
            <a:ext cx="6858000" cy="626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8352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Гизар\Desktop\скана (2)\Физика конспект00013.t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88640" y="-72213"/>
            <a:ext cx="6525344" cy="921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1027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Гизар\Desktop\скана (2)\Физика конспект00016.t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16632" y="12967"/>
            <a:ext cx="6624736" cy="913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6074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Гизар\Desktop\скана (2)\Физика конспект00017.t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-4644" y="2195736"/>
            <a:ext cx="6862643" cy="56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7945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Гизар\Desktop\скана (2)\Физика конспект.t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04664" y="1"/>
            <a:ext cx="6121997" cy="914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0308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Гизар\Desktop\скана (2)\Физика конспект00018.t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-157" y="2242867"/>
            <a:ext cx="6858157" cy="549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0991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Гизар\Desktop\скана (2)\Физика конспект00021.t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2037" y="-30579"/>
            <a:ext cx="6741368" cy="919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9089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Гизар\Desktop\скана (2)\Физика конспект00022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699792"/>
            <a:ext cx="6858000" cy="484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115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Гизар\Desktop\скана (2)\Физика конспект00020.t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1009" y="0"/>
            <a:ext cx="6796991" cy="914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716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Гизар\Desktop\скана (2)\Физика конспект00023.t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88640" y="0"/>
            <a:ext cx="6478438" cy="849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3136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C:\Users\Гизар\Desktop\скана (2)\Физика конспект00071.t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16632" y="10651"/>
            <a:ext cx="6551071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8338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Гизар\Desktop\скана (2)\Физика конспект00019.t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06758" y="23333"/>
            <a:ext cx="6381328" cy="921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4142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642918" y="2786053"/>
            <a:ext cx="5829300" cy="1960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7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.Проведение</a:t>
            </a:r>
            <a:r>
              <a:rPr kumimoji="0" lang="ru-RU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открытых занятий, мастер-классов, мероприятий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9650" y="5362551"/>
            <a:ext cx="60958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 –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 - 1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C:\Users\Гизар\Desktop\скана (2)\Физика конспект00066.t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82072" y="16701"/>
            <a:ext cx="6764255" cy="888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2147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C:\Users\Гизар\Desktop\скана (2)\Физика конспект00065.t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179512"/>
            <a:ext cx="6665535" cy="896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0193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24585" y="2267744"/>
            <a:ext cx="6357982" cy="33843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5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8. Общественная активность педагога: участие в экспертных комиссиях, в жюри конкурсов, депутатская деятельность и т.д.</a:t>
            </a:r>
            <a:endParaRPr kumimoji="0" lang="ru-RU" sz="3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85729" y="5000630"/>
            <a:ext cx="6286544" cy="1960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7047" y="5690262"/>
            <a:ext cx="59052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уровень: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уровень: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Гизар\Desktop\скана (2)\Физика конспект00062.t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4482" y="0"/>
            <a:ext cx="6843518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5705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Гизар\Desktop\скана (2)\диплом00116.bmp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88640" y="-48763"/>
            <a:ext cx="6669359" cy="915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0365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42918" y="2571736"/>
            <a:ext cx="5602986" cy="1524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42918" y="3059832"/>
            <a:ext cx="5829300" cy="540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9.</a:t>
            </a:r>
            <a:r>
              <a:rPr kumimoji="0" lang="ru-RU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Позитивные результаты работы с воспитанниками: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наличие системы воспитательной работы;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наличие качественной, эстетически оформленной текучей документации;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организация индивидуального подхода;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снижение простудной заболеваемости воспитанников;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отлаженная система взаимодействия с родителями;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отсутствие жалоб и обращений родителей на неправомерные действия;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реализация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здоровьесберегающих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технологий в воспитательном процессе;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духовно-нравственное воспитание и народные традиции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C:\Users\Гизар\Desktop\скана (2)\Физика конспект00074.t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88640" y="16701"/>
            <a:ext cx="6454211" cy="912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2419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C:\Users\Гизар\Desktop\скана (2)\Физика конспект00075.t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9893"/>
            <a:ext cx="6858000" cy="897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9723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:\Users\Гизар\Desktop\скана (2)\Физика конспект00039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640" y="190656"/>
            <a:ext cx="6480720" cy="892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7906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C:\Users\Гизар\Desktop\скана (2)\Физика конспект00076.t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00057" y="12162"/>
            <a:ext cx="6772513" cy="900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1576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571480" y="2847431"/>
            <a:ext cx="5829300" cy="14488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10.</a:t>
            </a:r>
            <a:r>
              <a:rPr kumimoji="0" lang="ru-RU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Участие педагога в профессиональных конкурсах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6672" y="4629752"/>
            <a:ext cx="5688632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Победы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призовые места в муниципальных конкурсах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конкурсах республиканского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уровня - 1</a:t>
            </a:r>
            <a:endParaRPr 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Призовые места и победы в конкурсах российского уровня - 2</a:t>
            </a:r>
          </a:p>
          <a:p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8680" y="4860032"/>
            <a:ext cx="4968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в конкурсах муниципального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уровня - 1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C:\Users\Гизар\Desktop\скана (2)\Физика конспект00039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090" y="219359"/>
            <a:ext cx="6487051" cy="889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9868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C:\Users\Гизар\Desktop\скана (2)\Физика конспект00034.t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70598" y="15798"/>
            <a:ext cx="6495529" cy="926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1837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C:\Users\Гизар\Desktop\скана (2)\Физика конспект00086.t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8438"/>
            <a:ext cx="6858000" cy="913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6797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C:\Users\Гизар\Desktop\скана (2)\Физика конспект00038.t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0475" y="17357"/>
            <a:ext cx="6837525" cy="914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4711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C:\Users\Гизар\Desktop\скана (2)\Физика конспект00040.t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16632" y="73521"/>
            <a:ext cx="6552728" cy="907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1682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C:\Users\Гизар\Desktop\скана (2)\.грамота садыкова РФ_00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632" y="27574"/>
            <a:ext cx="6654286" cy="911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6019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Users\Гизар\Desktop\скана (2)\Матрена А. (1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909" y="0"/>
            <a:ext cx="6466647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5204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C:\Users\Гизар\Desktop\скана (2)\Физика конспект00031.t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2745" y="0"/>
            <a:ext cx="6835255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6067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Гизар\Desktop\скана (2)\certificate (1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787330"/>
            <a:ext cx="6858000" cy="508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7849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Гизар\Desktop\скана (2)\диплом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640" y="180629"/>
            <a:ext cx="6480720" cy="896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8615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601612" y="2483768"/>
            <a:ext cx="5829300" cy="23421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11.</a:t>
            </a:r>
            <a:r>
              <a:rPr kumimoji="0" lang="ru-RU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Награды и поощрения педагога в </a:t>
            </a:r>
            <a:r>
              <a:rPr kumimoji="0" lang="ru-RU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межаттестационный</a:t>
            </a:r>
            <a:r>
              <a:rPr kumimoji="0" lang="ru-RU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период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08720" y="5351979"/>
            <a:ext cx="5522192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Имеет награды муниципального уровня –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Имеет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награды Республиканского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уровня-1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Гизар\Desktop\скана (2)\Физика конспект00036.t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88640" y="0"/>
            <a:ext cx="6552728" cy="923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3355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001522853"/>
              </p:ext>
            </p:extLst>
          </p:nvPr>
        </p:nvGraphicFramePr>
        <p:xfrm>
          <a:off x="0" y="0"/>
          <a:ext cx="6741368" cy="9127474"/>
        </p:xfrm>
        <a:graphic>
          <a:graphicData uri="http://schemas.openxmlformats.org/presentationml/2006/ole">
            <p:oleObj spid="_x0000_s102413" name="Acrobat Document" r:id="rId3" imgW="19670400" imgH="27895680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30233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8680" y="2915816"/>
            <a:ext cx="58326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12. Повышение квалификации, профессиональная переподготовка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270233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C:\Users\Гизар\Desktop\скана (2)\Физика конспект00006.t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2837952"/>
            <a:ext cx="6858000" cy="488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9541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Users\Гизар\Desktop\скана (2)\Физика конспект00002.t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2874084"/>
            <a:ext cx="6858000" cy="514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33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C:\Users\Гизар\Desktop\скана (2)\Физика конспект00003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193" y="2627784"/>
            <a:ext cx="6606692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7138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Гизар\Desktop\скана (2)\.грамота садыкова маам2_000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0"/>
            <a:ext cx="6858000" cy="907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0887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3610</TotalTime>
  <Words>437</Words>
  <Application>Microsoft Office PowerPoint</Application>
  <PresentationFormat>Экран (4:3)</PresentationFormat>
  <Paragraphs>72</Paragraphs>
  <Slides>87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87</vt:i4>
      </vt:variant>
    </vt:vector>
  </HeadingPairs>
  <TitlesOfParts>
    <vt:vector size="89" baseType="lpstr">
      <vt:lpstr>Волна</vt:lpstr>
      <vt:lpstr>Acrobat Document</vt:lpstr>
      <vt:lpstr>МИНИСТЕРСТВО ОБРАЗОВАНИЯ РМ   ПОРТФОЛИО Садыковой Матрены  Александровны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Детский сад №10</cp:lastModifiedBy>
  <cp:revision>389</cp:revision>
  <dcterms:created xsi:type="dcterms:W3CDTF">2015-03-26T06:03:52Z</dcterms:created>
  <dcterms:modified xsi:type="dcterms:W3CDTF">2018-12-13T11:09:16Z</dcterms:modified>
</cp:coreProperties>
</file>