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2" r:id="rId3"/>
    <p:sldId id="273" r:id="rId4"/>
    <p:sldId id="274" r:id="rId5"/>
    <p:sldId id="275" r:id="rId6"/>
    <p:sldId id="279" r:id="rId7"/>
    <p:sldId id="289" r:id="rId8"/>
    <p:sldId id="288" r:id="rId9"/>
    <p:sldId id="299" r:id="rId10"/>
    <p:sldId id="287" r:id="rId11"/>
    <p:sldId id="284" r:id="rId12"/>
    <p:sldId id="282" r:id="rId13"/>
    <p:sldId id="285" r:id="rId14"/>
    <p:sldId id="297" r:id="rId15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1D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86" autoAdjust="0"/>
    <p:restoredTop sz="94527" autoAdjust="0"/>
  </p:normalViewPr>
  <p:slideViewPr>
    <p:cSldViewPr snapToGrid="0">
      <p:cViewPr varScale="1">
        <p:scale>
          <a:sx n="80" d="100"/>
          <a:sy n="80" d="100"/>
        </p:scale>
        <p:origin x="114" y="5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45BB5-7615-4C87-B8E5-3EB80BA8B6F6}" type="datetimeFigureOut">
              <a:rPr lang="ru-RU" smtClean="0"/>
              <a:t>01.04.2023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8130B-EC71-473D-BF56-180EB632865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1128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45BB5-7615-4C87-B8E5-3EB80BA8B6F6}" type="datetimeFigureOut">
              <a:rPr lang="ru-RU" smtClean="0"/>
              <a:t>01.04.2023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8130B-EC71-473D-BF56-180EB632865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7537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45BB5-7615-4C87-B8E5-3EB80BA8B6F6}" type="datetimeFigureOut">
              <a:rPr lang="ru-RU" smtClean="0"/>
              <a:t>01.04.2023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8130B-EC71-473D-BF56-180EB632865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192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45BB5-7615-4C87-B8E5-3EB80BA8B6F6}" type="datetimeFigureOut">
              <a:rPr lang="ru-RU" smtClean="0"/>
              <a:t>01.04.2023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8130B-EC71-473D-BF56-180EB632865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4562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45BB5-7615-4C87-B8E5-3EB80BA8B6F6}" type="datetimeFigureOut">
              <a:rPr lang="ru-RU" smtClean="0"/>
              <a:t>01.04.2023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8130B-EC71-473D-BF56-180EB632865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23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45BB5-7615-4C87-B8E5-3EB80BA8B6F6}" type="datetimeFigureOut">
              <a:rPr lang="ru-RU" smtClean="0"/>
              <a:t>01.04.2023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8130B-EC71-473D-BF56-180EB632865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3241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45BB5-7615-4C87-B8E5-3EB80BA8B6F6}" type="datetimeFigureOut">
              <a:rPr lang="ru-RU" smtClean="0"/>
              <a:t>01.04.2023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8130B-EC71-473D-BF56-180EB632865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2319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45BB5-7615-4C87-B8E5-3EB80BA8B6F6}" type="datetimeFigureOut">
              <a:rPr lang="ru-RU" smtClean="0"/>
              <a:t>01.04.2023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8130B-EC71-473D-BF56-180EB632865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4774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45BB5-7615-4C87-B8E5-3EB80BA8B6F6}" type="datetimeFigureOut">
              <a:rPr lang="ru-RU" smtClean="0"/>
              <a:t>01.04.2023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8130B-EC71-473D-BF56-180EB632865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2227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45BB5-7615-4C87-B8E5-3EB80BA8B6F6}" type="datetimeFigureOut">
              <a:rPr lang="ru-RU" smtClean="0"/>
              <a:t>01.04.2023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8130B-EC71-473D-BF56-180EB632865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1192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45BB5-7615-4C87-B8E5-3EB80BA8B6F6}" type="datetimeFigureOut">
              <a:rPr lang="ru-RU" smtClean="0"/>
              <a:t>01.04.2023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8130B-EC71-473D-BF56-180EB632865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8156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645BB5-7615-4C87-B8E5-3EB80BA8B6F6}" type="datetimeFigureOut">
              <a:rPr lang="ru-RU" smtClean="0"/>
              <a:t>01.04.2023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8130B-EC71-473D-BF56-180EB632865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2908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2595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56588" y="571806"/>
            <a:ext cx="759511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УЧРЕЖДЕНИЕ 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№44»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МОРДОВИЯ, ГОРОД САРАНСК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31133" y="2106107"/>
            <a:ext cx="804298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мастерская  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«Приобщение к истории и традициям мордовского народа посредством 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дополнительного образования»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85588" y="4849453"/>
            <a:ext cx="69340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Седойкина Татьяна Ивановна </a:t>
            </a:r>
            <a:endParaRPr lang="ru-RU" sz="2000" b="1" spc="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26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" y="0"/>
            <a:ext cx="12192000" cy="704461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67339" y="355975"/>
            <a:ext cx="76604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ПРОДУКТИВНАЯ ДЕЯТЕЛЬНОСТЬ ДЕТЕЙ</a:t>
            </a:r>
          </a:p>
          <a:p>
            <a:pPr algn="ctr"/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974" y="3854385"/>
            <a:ext cx="3249949" cy="2820446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 t="11945" b="9124"/>
          <a:stretch>
            <a:fillRect/>
          </a:stretch>
        </p:blipFill>
        <p:spPr bwMode="auto">
          <a:xfrm>
            <a:off x="7766334" y="771473"/>
            <a:ext cx="2885725" cy="308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50" y="3854385"/>
            <a:ext cx="2681093" cy="2820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431" y="691463"/>
            <a:ext cx="4034791" cy="308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779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4461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080658" y="538701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D:\Фото для мамы\29-06-2020_12-05-34\IMG-0c03a5db516b51001713b30bcb4304c7-V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2"/>
          <a:stretch/>
        </p:blipFill>
        <p:spPr bwMode="auto">
          <a:xfrm>
            <a:off x="491490" y="3006090"/>
            <a:ext cx="3611881" cy="3244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F:\Детский сад 44\Фото с телефона\IMG_20220329_155626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32" b="33100"/>
          <a:stretch/>
        </p:blipFill>
        <p:spPr bwMode="auto">
          <a:xfrm>
            <a:off x="7978140" y="2617469"/>
            <a:ext cx="3531870" cy="3633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F:\Детский сад 44\Фото с телефона\IMG_20220329_155701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5" t="4780" r="7715" b="27371"/>
          <a:stretch/>
        </p:blipFill>
        <p:spPr bwMode="auto">
          <a:xfrm>
            <a:off x="4231278" y="468499"/>
            <a:ext cx="3543300" cy="32766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6917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4461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85866" y="374759"/>
            <a:ext cx="82202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«НАРОДНЫЕ ИГРЫ»</a:t>
            </a:r>
          </a:p>
          <a:p>
            <a:pPr algn="ctr"/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627" y="3874769"/>
            <a:ext cx="3795793" cy="284684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16"/>
          <a:stretch/>
        </p:blipFill>
        <p:spPr>
          <a:xfrm>
            <a:off x="764550" y="1274885"/>
            <a:ext cx="2902136" cy="2889897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300" y="1352532"/>
            <a:ext cx="4038464" cy="3449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48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4461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67339" y="707122"/>
            <a:ext cx="76604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 – ЛИТЕРАТУРНЫЕ ДОСУГИ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«ЦВЕТИ, МОРДОВИЯ МОЯ!»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11" y="3031959"/>
            <a:ext cx="4204299" cy="3153224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701" y="1629818"/>
            <a:ext cx="6595799" cy="378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8234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704461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11220" y="1425437"/>
            <a:ext cx="83695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854357" y="2581860"/>
            <a:ext cx="788613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419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154" y="0"/>
            <a:ext cx="12192000" cy="704461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14196" y="484705"/>
            <a:ext cx="95452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знания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 истории и традициях мордовского народа посредством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дополнительного образования у детей дошкольного возраста.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106" y="2006860"/>
            <a:ext cx="5804674" cy="43535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503" y="2006860"/>
            <a:ext cx="3265130" cy="435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674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15" y="0"/>
            <a:ext cx="12192000" cy="704461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66326" y="1084270"/>
            <a:ext cx="972871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algn="ctr"/>
            <a:endParaRPr lang="ru-RU" sz="2400" b="1" dirty="0" smtClean="0"/>
          </a:p>
          <a:p>
            <a:pPr algn="just">
              <a:buFontTx/>
              <a:buChar char="-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дошкольного возраста интерес к истории мордовского народа через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 технологии;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патриотические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личности дошкольника,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познавательный интерес к творчеству мордовского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народа;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приобщать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к истокам народной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культуры: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фольклору, песням, танцам через  инициативу и самостоятельность детей дошкольного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возраста;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ценностное отношение к национальным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традициям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обычаям;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повышать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компетентность педагогов и родителей по представленной теме. </a:t>
            </a:r>
          </a:p>
        </p:txBody>
      </p:sp>
    </p:spTree>
    <p:extLst>
      <p:ext uri="{BB962C8B-B14F-4D97-AF65-F5344CB8AC3E}">
        <p14:creationId xmlns:p14="http://schemas.microsoft.com/office/powerpoint/2010/main" val="3181838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4461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74033" y="753031"/>
            <a:ext cx="76604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воспитательно  – образовательного процесса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8578" y="1431758"/>
            <a:ext cx="3176340" cy="2382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18053" y="1205561"/>
            <a:ext cx="3261841" cy="5025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2190" y="3888553"/>
            <a:ext cx="3202728" cy="2402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029" y="1281900"/>
            <a:ext cx="3456380" cy="4872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469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4461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85866" y="614789"/>
            <a:ext cx="82202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обеспечение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воспитательно – образовательного процесса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77" y="1852126"/>
            <a:ext cx="4811485" cy="36086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52125"/>
            <a:ext cx="4811486" cy="360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818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446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86880" y="701385"/>
            <a:ext cx="4261759" cy="53782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85" y="1259631"/>
            <a:ext cx="5443233" cy="426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33168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4461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664" y="447159"/>
            <a:ext cx="2818671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68"/>
          <a:stretch/>
        </p:blipFill>
        <p:spPr bwMode="auto">
          <a:xfrm>
            <a:off x="525780" y="425542"/>
            <a:ext cx="3954780" cy="5859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631" y="447159"/>
            <a:ext cx="3902478" cy="5816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971" y="3533736"/>
            <a:ext cx="2342105" cy="3123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1896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44612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173" y="475258"/>
            <a:ext cx="4864417" cy="593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475258"/>
            <a:ext cx="4548187" cy="593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03536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704461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11220" y="1425437"/>
            <a:ext cx="83695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705054" y="2581860"/>
            <a:ext cx="1847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3" y="1143000"/>
            <a:ext cx="5150167" cy="5143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240" y="1215236"/>
            <a:ext cx="4406247" cy="5071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7820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1718</TotalTime>
  <Words>150</Words>
  <Application>Microsoft Office PowerPoint</Application>
  <PresentationFormat>Широкоэкранный</PresentationFormat>
  <Paragraphs>28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Мария</dc:creator>
  <cp:lastModifiedBy>Наталья</cp:lastModifiedBy>
  <cp:revision>78</cp:revision>
  <cp:lastPrinted>2022-06-20T16:59:42Z</cp:lastPrinted>
  <dcterms:created xsi:type="dcterms:W3CDTF">2022-04-05T10:05:35Z</dcterms:created>
  <dcterms:modified xsi:type="dcterms:W3CDTF">2023-04-01T02:02:37Z</dcterms:modified>
</cp:coreProperties>
</file>