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9" r:id="rId3"/>
    <p:sldId id="262" r:id="rId4"/>
    <p:sldId id="286" r:id="rId5"/>
    <p:sldId id="291" r:id="rId6"/>
    <p:sldId id="287" r:id="rId7"/>
    <p:sldId id="288" r:id="rId8"/>
    <p:sldId id="289" r:id="rId9"/>
    <p:sldId id="290" r:id="rId10"/>
    <p:sldId id="292" r:id="rId11"/>
    <p:sldId id="294" r:id="rId12"/>
    <p:sldId id="263" r:id="rId13"/>
    <p:sldId id="272" r:id="rId14"/>
    <p:sldId id="274" r:id="rId15"/>
    <p:sldId id="278" r:id="rId16"/>
    <p:sldId id="279" r:id="rId17"/>
    <p:sldId id="280" r:id="rId18"/>
    <p:sldId id="281" r:id="rId19"/>
    <p:sldId id="293" r:id="rId20"/>
    <p:sldId id="29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1" d="100"/>
          <a:sy n="81" d="100"/>
        </p:scale>
        <p:origin x="-104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539750" y="0"/>
            <a:ext cx="8424863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lvl="1" algn="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5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kumimoji="0" lang="ru-RU" altLang="ru-RU" sz="25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endParaRPr lang="ru-RU" altLang="ru-RU" sz="3600" i="1" kern="0" dirty="0" smtClean="0">
              <a:solidFill>
                <a:schemeClr val="tx1"/>
              </a:solidFill>
              <a:latin typeface="Arial"/>
              <a:cs typeface="Lucida Sans Unicode"/>
            </a:endParaRPr>
          </a:p>
          <a:p>
            <a:pPr lvl="1" algn="r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/>
                <a:cs typeface="Lucida Sans Unicode"/>
              </a:rPr>
              <a:t/>
            </a:r>
            <a:br>
              <a:rPr kumimoji="0" lang="ru-RU" alt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/>
                <a:cs typeface="Lucida Sans Unicode"/>
              </a:rPr>
            </a:br>
            <a:r>
              <a:rPr lang="ru-RU" altLang="ru-RU" sz="4000" i="1" kern="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kumimoji="0" lang="ru-RU" alt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cs typeface="Lucida Sans Unicode"/>
              </a:rPr>
              <a:t/>
            </a:r>
            <a:br>
              <a:rPr kumimoji="0" lang="ru-RU" alt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cs typeface="Lucida Sans Unicode"/>
              </a:rPr>
            </a:br>
            <a:r>
              <a:rPr kumimoji="0" lang="ru-RU" altLang="ru-RU" sz="29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cs typeface="Lucida Sans Unicode"/>
              </a:rPr>
              <a:t> </a:t>
            </a:r>
            <a:r>
              <a:rPr kumimoji="0" lang="ru-RU" altLang="ru-RU" sz="25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cs typeface="Lucida Sans Unicode"/>
              </a:rPr>
              <a:t/>
            </a:r>
            <a:br>
              <a:rPr kumimoji="0" lang="ru-RU" altLang="ru-RU" sz="25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"/>
                <a:cs typeface="Lucida Sans Unicode"/>
              </a:rPr>
            </a:br>
            <a:r>
              <a:rPr kumimoji="0" lang="ru-RU" altLang="ru-RU" sz="25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/>
                <a:cs typeface="Lucida Sans Unicode"/>
              </a:rPr>
              <a:t/>
            </a:r>
            <a:br>
              <a:rPr kumimoji="0" lang="ru-RU" altLang="ru-RU" sz="25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/>
                <a:cs typeface="Lucida Sans Unicode"/>
              </a:rPr>
            </a:br>
            <a:r>
              <a:rPr kumimoji="0" lang="ru-RU" altLang="ru-RU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Lucida Sans Unicode"/>
              </a:rPr>
              <a:t>Пиксайкиной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Lucida Sans Unicode"/>
              </a:rPr>
              <a:t> Марины Анатольевны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altLang="ru-RU" sz="2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altLang="ru-RU" sz="2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2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kumimoji="0" lang="ru-RU" alt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педагога</a:t>
            </a:r>
            <a:r>
              <a:rPr kumimoji="0" lang="ru-RU" altLang="ru-RU" sz="1800" b="1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дополнительного образования</a:t>
            </a:r>
            <a:r>
              <a:rPr kumimoji="0" lang="ru-RU" alt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alt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МБУ</a:t>
            </a:r>
            <a:r>
              <a:rPr kumimoji="0" lang="ru-RU" altLang="ru-RU" sz="1800" b="1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ДО «Дом детского творчества»</a:t>
            </a:r>
            <a:r>
              <a:rPr kumimoji="0" lang="ru-RU" alt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br>
              <a:rPr kumimoji="0" lang="ru-RU" alt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                    Краснослободского муниципального района РМ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cs typeface="Lucida Sans Unicode"/>
              </a:rPr>
              <a:t/>
            </a:r>
            <a:b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cs typeface="Lucida Sans Unicode"/>
              </a:rPr>
            </a:br>
            <a:endParaRPr kumimoji="0" lang="ru-RU" altLang="ru-RU" sz="2000" b="1" i="1" u="none" strike="noStrike" kern="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cs typeface="Lucida Sans Unicode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347865" y="3501008"/>
            <a:ext cx="5796135" cy="2808312"/>
          </a:xfrm>
        </p:spPr>
        <p:txBody>
          <a:bodyPr lIns="90000" tIns="46800" rIns="90000" bIns="46800">
            <a:normAutofit lnSpcReduction="10000"/>
          </a:bodyPr>
          <a:lstStyle/>
          <a:p>
            <a:pPr marL="0" indent="0" algn="ctr" eaLnBrk="1" hangingPunct="1">
              <a:lnSpc>
                <a:spcPct val="70000"/>
              </a:lnSpc>
              <a:buFont typeface="Wingdings 2" pitchFamily="18" charset="2"/>
              <a:buChar char="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600" b="1" dirty="0" smtClean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algn="l" eaLnBrk="1" hangingPunct="1">
              <a:lnSpc>
                <a:spcPct val="70000"/>
              </a:lnSpc>
              <a:buFont typeface="Wingdings 2" pitchFamily="18" charset="2"/>
              <a:buChar char="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600" b="1" dirty="0" smtClean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algn="l" eaLnBrk="1" hangingPunct="1">
              <a:lnSpc>
                <a:spcPct val="83000"/>
              </a:lnSpc>
              <a:buFont typeface="Wingdings 2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Дата рождения: </a:t>
            </a:r>
            <a: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27.02.1968</a:t>
            </a:r>
            <a:endParaRPr lang="ru-RU" altLang="ru-RU" sz="1800" b="1" dirty="0" smtClean="0">
              <a:latin typeface="Times New Roman" pitchFamily="18" charset="0"/>
            </a:endParaRPr>
          </a:p>
          <a:p>
            <a:pPr marL="0" indent="0" algn="l" eaLnBrk="1" hangingPunct="1">
              <a:lnSpc>
                <a:spcPct val="83000"/>
              </a:lnSpc>
              <a:buFont typeface="Wingdings 2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Образование: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среднее специальное</a:t>
            </a:r>
          </a:p>
          <a:p>
            <a:pPr marL="0" indent="0" algn="l" eaLnBrk="1" hangingPunct="1">
              <a:lnSpc>
                <a:spcPct val="83000"/>
              </a:lnSpc>
              <a:buFont typeface="Wingdings 2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Стаж педагогической работы (по специальности):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34 </a:t>
            </a:r>
            <a: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года</a:t>
            </a:r>
          </a:p>
          <a:p>
            <a:pPr marL="0" indent="0" algn="l" eaLnBrk="1" hangingPunct="1">
              <a:lnSpc>
                <a:spcPct val="83000"/>
              </a:lnSpc>
              <a:buFont typeface="Wingdings 2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Общий трудовой стаж: </a:t>
            </a:r>
            <a: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34 </a:t>
            </a:r>
            <a: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года</a:t>
            </a:r>
          </a:p>
          <a:p>
            <a:pPr marL="0" indent="0" algn="l" eaLnBrk="1" hangingPunct="1">
              <a:lnSpc>
                <a:spcPct val="83000"/>
              </a:lnSpc>
              <a:buFont typeface="Wingdings 2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Наличие квалификационной категории: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1</a:t>
            </a:r>
          </a:p>
          <a:p>
            <a:pPr marL="0" indent="0" algn="l" eaLnBrk="1" hangingPunct="1">
              <a:lnSpc>
                <a:spcPct val="83000"/>
              </a:lnSpc>
              <a:buFont typeface="Wingdings 2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Дата последней аттестации:</a:t>
            </a:r>
            <a:r>
              <a:rPr lang="ru-RU" altLang="ru-RU" sz="18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</a:rPr>
              <a:t>2017 г.</a:t>
            </a:r>
          </a:p>
          <a:p>
            <a:pPr marL="0" indent="0" algn="l" eaLnBrk="1" hangingPunct="1">
              <a:lnSpc>
                <a:spcPct val="83000"/>
              </a:lnSpc>
              <a:buFont typeface="Wingdings 2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Звание:</a:t>
            </a:r>
            <a:r>
              <a:rPr lang="ru-RU" altLang="ru-RU" sz="1800" b="1" dirty="0" smtClean="0">
                <a:solidFill>
                  <a:srgbClr val="B80047"/>
                </a:solidFill>
                <a:latin typeface="Times New Roman" pitchFamily="18" charset="0"/>
              </a:rPr>
              <a:t> </a:t>
            </a:r>
            <a:r>
              <a:rPr lang="ru-RU" altLang="ru-RU" sz="1800" b="1" dirty="0" smtClean="0">
                <a:latin typeface="Times New Roman" pitchFamily="18" charset="0"/>
              </a:rPr>
              <a:t>-</a:t>
            </a:r>
          </a:p>
          <a:p>
            <a:pPr marL="0" indent="0" algn="l" eaLnBrk="1" hangingPunct="1">
              <a:lnSpc>
                <a:spcPct val="70000"/>
              </a:lnSpc>
              <a:buFont typeface="Wingdings 2" pitchFamily="18" charset="2"/>
              <a:buChar char="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900" b="1" dirty="0" smtClean="0">
              <a:solidFill>
                <a:srgbClr val="B80047"/>
              </a:solidFill>
              <a:latin typeface="Times New Roman" pitchFamily="18" charset="0"/>
            </a:endParaRPr>
          </a:p>
        </p:txBody>
      </p:sp>
      <p:pic>
        <p:nvPicPr>
          <p:cNvPr id="8" name="Рисунок 7" descr="11 —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3185891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7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18"/>
            <a:ext cx="2627784" cy="36139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-30941"/>
            <a:ext cx="2807435" cy="38610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583" y="-25188"/>
            <a:ext cx="2808312" cy="38622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26668"/>
            <a:ext cx="2807435" cy="3861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821" y="3412069"/>
            <a:ext cx="2585835" cy="35562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333" y="3224188"/>
            <a:ext cx="2722447" cy="37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21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695" y="16193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публикаций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5" y="656098"/>
            <a:ext cx="4509509" cy="620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93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114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Выступление на заседаниях методических советов, научно-практических конференциях,</a:t>
            </a:r>
          </a:p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педагогических чтениях, семинарах, секциях, форумах, радиопередачах (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083" y="1430361"/>
            <a:ext cx="4039834" cy="532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0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 bwMode="auto">
          <a:xfrm>
            <a:off x="0" y="0"/>
            <a:ext cx="9144000" cy="6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i="1" kern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886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мастер-классов, открытых мероприятий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51520" y="650305"/>
            <a:ext cx="8619103" cy="5589240"/>
            <a:chOff x="251520" y="650305"/>
            <a:chExt cx="8619103" cy="558924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650305"/>
              <a:ext cx="4154606" cy="558924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650305"/>
              <a:ext cx="4154607" cy="5589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296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0" y="1"/>
            <a:ext cx="9144000" cy="6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/>
            <a:endParaRPr lang="ru-RU" altLang="ru-RU" sz="2400" i="1" kern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14973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</a:t>
            </a: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комиссиях, педагогических сообществах, в жюри конкурсов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516" y="980728"/>
            <a:ext cx="4293485" cy="59048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80728"/>
            <a:ext cx="4155562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4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0" y="216025"/>
            <a:ext cx="9144000" cy="476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/>
            <a:r>
              <a:rPr lang="ru-RU" altLang="ru-RU" sz="2400" kern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детьми</a:t>
            </a:r>
            <a:endParaRPr lang="ru-RU" altLang="ru-RU" sz="2400" i="1" kern="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354" y="686655"/>
            <a:ext cx="4537292" cy="61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86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0" y="188640"/>
            <a:ext cx="9144000" cy="47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ru-RU" altLang="ru-RU" sz="2400" kern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 педагога  в профессиональных конкурсах </a:t>
            </a:r>
            <a:endParaRPr lang="ru-RU" altLang="ru-RU" sz="1600" kern="0" dirty="0" smtClean="0">
              <a:solidFill>
                <a:schemeClr val="accent6">
                  <a:lumMod val="50000"/>
                </a:schemeClr>
              </a:solidFill>
              <a:cs typeface="Times New Roman" pitchFamily="18" charset="0"/>
            </a:endParaRPr>
          </a:p>
        </p:txBody>
      </p:sp>
      <p:pic>
        <p:nvPicPr>
          <p:cNvPr id="4" name="Рисунок 3" descr="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20688"/>
            <a:ext cx="4116391" cy="5661248"/>
          </a:xfrm>
          <a:prstGeom prst="rect">
            <a:avLst/>
          </a:prstGeom>
        </p:spPr>
      </p:pic>
      <p:pic>
        <p:nvPicPr>
          <p:cNvPr id="5" name="Рисунок 4" descr="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4170" y="620688"/>
            <a:ext cx="413630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4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диплом пиксайки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60648"/>
            <a:ext cx="4514337" cy="63804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302" y="260647"/>
            <a:ext cx="4511342" cy="638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7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0" y="-72008"/>
            <a:ext cx="9144000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ru-RU" altLang="ru-RU" sz="2400" kern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Награды и поощрения педагога</a:t>
            </a:r>
          </a:p>
        </p:txBody>
      </p:sp>
      <p:pic>
        <p:nvPicPr>
          <p:cNvPr id="4" name="Рисунок 3" descr="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176" y="692696"/>
            <a:ext cx="4325824" cy="5949280"/>
          </a:xfrm>
          <a:prstGeom prst="rect">
            <a:avLst/>
          </a:prstGeom>
        </p:spPr>
      </p:pic>
      <p:pic>
        <p:nvPicPr>
          <p:cNvPr id="5" name="Рисунок 4" descr="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9" y="692696"/>
            <a:ext cx="4320480" cy="594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15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2656"/>
            <a:ext cx="4535257" cy="6237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68660"/>
            <a:ext cx="4359625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64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0" y="116632"/>
            <a:ext cx="9144000" cy="6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/>
            <a:r>
              <a:rPr lang="ru-RU" altLang="ru-RU" sz="2400" kern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образовательных программ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71956" y="588873"/>
            <a:ext cx="9000997" cy="6120681"/>
            <a:chOff x="71956" y="588873"/>
            <a:chExt cx="9000997" cy="612068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6" y="588874"/>
              <a:ext cx="4500044" cy="612068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429" y="588873"/>
              <a:ext cx="4478524" cy="6091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2446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14" y="116632"/>
            <a:ext cx="4797541" cy="659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77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algn="ctr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 b="1">
                <a:solidFill>
                  <a:srgbClr val="333333"/>
                </a:solidFill>
                <a:latin typeface="Arial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ru-RU" altLang="ru-RU" sz="2400" kern="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детей в конкурсах, выставках, турнирах, соревнованиях, акциях, фестивалях.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0" y="874661"/>
            <a:ext cx="8892480" cy="5861746"/>
            <a:chOff x="0" y="874661"/>
            <a:chExt cx="8892480" cy="586174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74661"/>
              <a:ext cx="4355976" cy="5861746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992" y="888591"/>
              <a:ext cx="4392488" cy="58478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2774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630" y="160979"/>
            <a:ext cx="9101788" cy="6280049"/>
            <a:chOff x="-1842735" y="160979"/>
            <a:chExt cx="9101788" cy="6280049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42735" y="160979"/>
              <a:ext cx="4717153" cy="6280049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1900" y="160979"/>
              <a:ext cx="4717153" cy="62800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26" y="0"/>
            <a:ext cx="5199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97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7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3140968"/>
            <a:ext cx="2591287" cy="3563782"/>
          </a:xfrm>
          <a:prstGeom prst="rect">
            <a:avLst/>
          </a:prstGeom>
        </p:spPr>
      </p:pic>
      <p:pic>
        <p:nvPicPr>
          <p:cNvPr id="9" name="Рисунок 8" descr="2019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5998" y="0"/>
            <a:ext cx="2598002" cy="3573016"/>
          </a:xfrm>
          <a:prstGeom prst="rect">
            <a:avLst/>
          </a:prstGeom>
        </p:spPr>
      </p:pic>
      <p:pic>
        <p:nvPicPr>
          <p:cNvPr id="3" name="Рисунок 2" descr="2017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356122" cy="3240360"/>
          </a:xfrm>
          <a:prstGeom prst="rect">
            <a:avLst/>
          </a:prstGeom>
        </p:spPr>
      </p:pic>
      <p:pic>
        <p:nvPicPr>
          <p:cNvPr id="5" name="Рисунок 4" descr="2018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7" y="0"/>
            <a:ext cx="2388568" cy="3284984"/>
          </a:xfrm>
          <a:prstGeom prst="rect">
            <a:avLst/>
          </a:prstGeom>
        </p:spPr>
      </p:pic>
      <p:pic>
        <p:nvPicPr>
          <p:cNvPr id="6" name="Рисунок 5" descr="2018-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212976"/>
            <a:ext cx="2650360" cy="3645024"/>
          </a:xfrm>
          <a:prstGeom prst="rect">
            <a:avLst/>
          </a:prstGeom>
        </p:spPr>
      </p:pic>
      <p:pic>
        <p:nvPicPr>
          <p:cNvPr id="7" name="Рисунок 6" descr="2018-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7" y="0"/>
            <a:ext cx="2388568" cy="3284984"/>
          </a:xfrm>
          <a:prstGeom prst="rect">
            <a:avLst/>
          </a:prstGeom>
        </p:spPr>
      </p:pic>
      <p:pic>
        <p:nvPicPr>
          <p:cNvPr id="8" name="Рисунок 7" descr="2019-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11960" y="3212976"/>
            <a:ext cx="2592288" cy="3565158"/>
          </a:xfrm>
          <a:prstGeom prst="rect">
            <a:avLst/>
          </a:prstGeom>
        </p:spPr>
      </p:pic>
      <p:pic>
        <p:nvPicPr>
          <p:cNvPr id="10" name="Рисунок 9" descr="2019-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493640" y="3212976"/>
            <a:ext cx="2650360" cy="364502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20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9" y="3292842"/>
            <a:ext cx="2592288" cy="3565157"/>
          </a:xfrm>
          <a:prstGeom prst="rect">
            <a:avLst/>
          </a:prstGeom>
        </p:spPr>
      </p:pic>
      <p:pic>
        <p:nvPicPr>
          <p:cNvPr id="2" name="Рисунок 1" descr="2019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573015"/>
            <a:ext cx="2388570" cy="3284985"/>
          </a:xfrm>
          <a:prstGeom prst="rect">
            <a:avLst/>
          </a:prstGeom>
        </p:spPr>
      </p:pic>
      <p:pic>
        <p:nvPicPr>
          <p:cNvPr id="5" name="Рисунок 4" descr="2020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490906"/>
            <a:ext cx="2448272" cy="3367094"/>
          </a:xfrm>
          <a:prstGeom prst="rect">
            <a:avLst/>
          </a:prstGeom>
        </p:spPr>
      </p:pic>
      <p:pic>
        <p:nvPicPr>
          <p:cNvPr id="7" name="Рисунок 6" descr="2020-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7" y="0"/>
            <a:ext cx="2440927" cy="3356992"/>
          </a:xfrm>
          <a:prstGeom prst="rect">
            <a:avLst/>
          </a:prstGeom>
        </p:spPr>
      </p:pic>
      <p:pic>
        <p:nvPicPr>
          <p:cNvPr id="8" name="Рисунок 7" descr="2020-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2440926" cy="3356992"/>
          </a:xfrm>
          <a:prstGeom prst="rect">
            <a:avLst/>
          </a:prstGeom>
        </p:spPr>
      </p:pic>
      <p:pic>
        <p:nvPicPr>
          <p:cNvPr id="10" name="Рисунок 9" descr="2020-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91943" y="0"/>
            <a:ext cx="2388569" cy="3284984"/>
          </a:xfrm>
          <a:prstGeom prst="rect">
            <a:avLst/>
          </a:prstGeom>
        </p:spPr>
      </p:pic>
      <p:pic>
        <p:nvPicPr>
          <p:cNvPr id="11" name="Рисунок 10" descr="2020-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67744" y="0"/>
            <a:ext cx="2388569" cy="3284984"/>
          </a:xfrm>
          <a:prstGeom prst="rect">
            <a:avLst/>
          </a:prstGeom>
        </p:spPr>
      </p:pic>
      <p:pic>
        <p:nvPicPr>
          <p:cNvPr id="4" name="Рисунок 3" descr="2020-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76256" y="3573016"/>
            <a:ext cx="2267744" cy="322487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0-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2702718" cy="3717032"/>
          </a:xfrm>
          <a:prstGeom prst="rect">
            <a:avLst/>
          </a:prstGeom>
        </p:spPr>
      </p:pic>
      <p:pic>
        <p:nvPicPr>
          <p:cNvPr id="3" name="Рисунок 2" descr="2021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0"/>
            <a:ext cx="2859793" cy="3933056"/>
          </a:xfrm>
          <a:prstGeom prst="rect">
            <a:avLst/>
          </a:prstGeom>
        </p:spPr>
      </p:pic>
      <p:pic>
        <p:nvPicPr>
          <p:cNvPr id="4" name="Рисунок 3" descr="2021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0"/>
            <a:ext cx="2859792" cy="3933055"/>
          </a:xfrm>
          <a:prstGeom prst="rect">
            <a:avLst/>
          </a:prstGeom>
        </p:spPr>
      </p:pic>
      <p:pic>
        <p:nvPicPr>
          <p:cNvPr id="5" name="Рисунок 4" descr="2021-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4016" y="3424488"/>
            <a:ext cx="2411760" cy="3316880"/>
          </a:xfrm>
          <a:prstGeom prst="rect">
            <a:avLst/>
          </a:prstGeom>
        </p:spPr>
      </p:pic>
      <p:pic>
        <p:nvPicPr>
          <p:cNvPr id="6" name="Рисунок 5" descr="2021-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28184" y="3483048"/>
            <a:ext cx="2304256" cy="3169030"/>
          </a:xfrm>
          <a:prstGeom prst="rect">
            <a:avLst/>
          </a:prstGeom>
        </p:spPr>
      </p:pic>
      <p:pic>
        <p:nvPicPr>
          <p:cNvPr id="7" name="Рисунок 6" descr="2021-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3848" y="3501008"/>
            <a:ext cx="2304256" cy="31690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8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12979" cy="3645024"/>
          </a:xfrm>
          <a:prstGeom prst="rect">
            <a:avLst/>
          </a:prstGeom>
        </p:spPr>
      </p:pic>
      <p:pic>
        <p:nvPicPr>
          <p:cNvPr id="3" name="Рисунок 2" descr="2019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3114754"/>
            <a:ext cx="5148064" cy="374324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</TotalTime>
  <Words>117</Words>
  <Application>Microsoft Office PowerPoint</Application>
  <PresentationFormat>Экран (4:3)</PresentationFormat>
  <Paragraphs>22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</dc:creator>
  <cp:lastModifiedBy>kirsov</cp:lastModifiedBy>
  <cp:revision>32</cp:revision>
  <dcterms:created xsi:type="dcterms:W3CDTF">2017-09-30T08:01:53Z</dcterms:created>
  <dcterms:modified xsi:type="dcterms:W3CDTF">2022-09-20T18:27:59Z</dcterms:modified>
</cp:coreProperties>
</file>