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0" r:id="rId1"/>
  </p:sldMasterIdLst>
  <p:notesMasterIdLst>
    <p:notesMasterId r:id="rId32"/>
  </p:notesMasterIdLst>
  <p:sldIdLst>
    <p:sldId id="257" r:id="rId2"/>
    <p:sldId id="289" r:id="rId3"/>
    <p:sldId id="259" r:id="rId4"/>
    <p:sldId id="333" r:id="rId5"/>
    <p:sldId id="347" r:id="rId6"/>
    <p:sldId id="348" r:id="rId7"/>
    <p:sldId id="271" r:id="rId8"/>
    <p:sldId id="340" r:id="rId9"/>
    <p:sldId id="352" r:id="rId10"/>
    <p:sldId id="355" r:id="rId11"/>
    <p:sldId id="280" r:id="rId12"/>
    <p:sldId id="354" r:id="rId13"/>
    <p:sldId id="349" r:id="rId14"/>
    <p:sldId id="274" r:id="rId15"/>
    <p:sldId id="313" r:id="rId16"/>
    <p:sldId id="275" r:id="rId17"/>
    <p:sldId id="279" r:id="rId18"/>
    <p:sldId id="350" r:id="rId19"/>
    <p:sldId id="304" r:id="rId20"/>
    <p:sldId id="351" r:id="rId21"/>
    <p:sldId id="357" r:id="rId22"/>
    <p:sldId id="278" r:id="rId23"/>
    <p:sldId id="282" r:id="rId24"/>
    <p:sldId id="344" r:id="rId25"/>
    <p:sldId id="269" r:id="rId26"/>
    <p:sldId id="358" r:id="rId27"/>
    <p:sldId id="356" r:id="rId28"/>
    <p:sldId id="277" r:id="rId29"/>
    <p:sldId id="285" r:id="rId30"/>
    <p:sldId id="283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94622" autoAdjust="0"/>
  </p:normalViewPr>
  <p:slideViewPr>
    <p:cSldViewPr>
      <p:cViewPr>
        <p:scale>
          <a:sx n="80" d="100"/>
          <a:sy n="80" d="100"/>
        </p:scale>
        <p:origin x="-86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67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04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8880E-DACD-4F1C-B81D-5A45B04880EE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56EAD-0903-484C-BC1E-8EB9694C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88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78FC3-18F4-4D78-BAA7-0DB894D6EE71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3C2D3-ABD6-465C-862F-3F38B45E726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07A370-2F9E-47A9-8B9B-DA1A5B92957C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A22CD-9142-4E36-842E-2984EDDBCA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7E2E94-13AC-47FE-AACA-D52F4BA0A838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E10AA-C47A-4A6B-B194-B88615E664A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895415-7AF4-4D10-A11F-AE07716BF854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1F93C-EC68-4566-9BA9-C3FEFD6F7A3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F2A4F1-010C-405A-9258-6D8B6FD22440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E906BE-2D00-41D1-A785-9D5CE299D29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9292E1-F6B2-42B3-8587-E257B3AA9869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7186E-7DA8-426D-BC58-A98D1976CA6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56244-5470-4496-8840-D004CA144241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FE122D-F953-4C2A-BA28-568D432B178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26E9E5-57A5-47A0-B7B5-3512DF7600A0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FAB98-C608-49AE-9F65-7FF1AEC5284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71D2EC-E369-4231-845C-A406C7BB7216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636F25-5CA7-4E31-B7A8-6AD145A5E48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48743C-A67B-422F-B915-17EE3C355B2B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9017D-14EA-46D9-8FA3-E3685B1DB67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3AA0D6-7C78-49BB-9E57-B8B2985B0858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C4513-FAC7-4913-98A3-66166C5EC59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5B17258-30EA-4894-BBF3-9A98C6901D14}" type="datetimeFigureOut">
              <a:rPr lang="ru-RU" smtClean="0"/>
              <a:pPr>
                <a:defRPr/>
              </a:pPr>
              <a:t>23.06.2022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8A8FE5E-872D-4E6E-B113-334664BDA8E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Муниципальное дошкольное образовательное учреждение детский сад «Планета детства» комбинированного вида»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150938" y="1916832"/>
            <a:ext cx="7669534" cy="4320456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детям»</a:t>
            </a:r>
          </a:p>
          <a:p>
            <a:pPr marL="0" indent="0" algn="r" eaLnBrk="1" fontAlgn="auto" hangingPunct="1">
              <a:lnSpc>
                <a:spcPct val="5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6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 eaLnBrk="1" fontAlgn="auto" hangingPunct="1">
              <a:lnSpc>
                <a:spcPct val="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6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категории </a:t>
            </a:r>
          </a:p>
          <a:p>
            <a:pPr marL="0" indent="0" algn="r">
              <a:lnSpc>
                <a:spcPct val="5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Холодова Олеся Николаевна</a:t>
            </a:r>
            <a:endParaRPr lang="ru-RU" sz="1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первая копилка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детей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элементарных экономических представлений.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метод\Снимок копил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16832"/>
            <a:ext cx="8327479" cy="43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1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2276872"/>
            <a:ext cx="6120680" cy="40084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848600" cy="17145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Нетрадиционная техника рисования: в технике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Фроттаж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етод\фото\IMG_20210402_092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645012" cy="487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етод\фото\IMG_20210402_093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56" y="1628800"/>
            <a:ext cx="3481122" cy="465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«Река времени»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денег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метод\фото в контакт\9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61" y="2996952"/>
            <a:ext cx="4347677" cy="317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04" y="12141968"/>
            <a:ext cx="7424592" cy="555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метод\Сним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139391" cy="300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16914" y="188640"/>
            <a:ext cx="7113984" cy="70609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«Размен»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1" name="Picture 4" descr="C:\Users\компьютер\Desktop\Новая папка\DSCN2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9" y="1320906"/>
            <a:ext cx="3362625" cy="252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:\метод\фото\IMG_20210326_163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3681297" cy="275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етод\фото\IMG_20210326_163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57437"/>
            <a:ext cx="3459278" cy="258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метод\фото\IMG_20210326_163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12776"/>
            <a:ext cx="3803776" cy="28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18" y="1112586"/>
            <a:ext cx="3241675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7328"/>
            <a:ext cx="3540894" cy="265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92283"/>
            <a:ext cx="3481388" cy="26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7153" y="332656"/>
            <a:ext cx="4115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34536"/>
            <a:ext cx="3201857" cy="23984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8101012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«Груша – яблоко»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6" name="Picture 4" descr="C:\Users\компьютер\Desktop\Новая папка\DSCN2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59" y="1700808"/>
            <a:ext cx="3142776" cy="23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15166"/>
            <a:ext cx="3313112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3110"/>
            <a:ext cx="3259584" cy="244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34" y="2787881"/>
            <a:ext cx="2755669" cy="32253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85225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как работает» (персонажи сказок)</a:t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ель: расставь героев на лестницу по их трудоспособности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53" y="1570770"/>
            <a:ext cx="1473608" cy="209744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243153"/>
            <a:ext cx="2030646" cy="16148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" y="3668217"/>
            <a:ext cx="2790834" cy="17442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27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959350"/>
            <a:ext cx="14398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08" y="3284984"/>
            <a:ext cx="2511692" cy="18837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5" y="5412488"/>
            <a:ext cx="2699792" cy="13590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67" y="5407575"/>
            <a:ext cx="1953410" cy="14655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77" y="5258309"/>
            <a:ext cx="1479950" cy="15996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47" y="1814096"/>
            <a:ext cx="2562910" cy="14416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3" y="1700808"/>
            <a:ext cx="1895884" cy="211142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ролевая игра «Супермаркет»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метод\фото\IMG_20210325_153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82" y="1511143"/>
            <a:ext cx="3121213" cy="23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етод\фото\IMG_20210325_154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5" y="3933056"/>
            <a:ext cx="3271137" cy="24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етод\фото\IMG_20210325_154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31" y="1988840"/>
            <a:ext cx="317785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7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03648" y="21851"/>
            <a:ext cx="6753944" cy="99412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i="1" dirty="0" smtClean="0">
                <a:solidFill>
                  <a:schemeClr val="tx1"/>
                </a:solidFill>
              </a:rPr>
              <a:t>Играем в «профессии» 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през. все работы хороши\IMG_20190219_111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76805"/>
            <a:ext cx="3579862" cy="47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етод\фото\IMG_20210325_154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91799"/>
            <a:ext cx="3404252" cy="45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3"/>
            <a:ext cx="8682930" cy="5257329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просвещение и воспитание детей дошкольного возраста – сравнительно новое направление в дошкольной педагогике. Ведь финансовая грамотность является глобальной социальной проблемой, неотделимой от ребенка с ранних лет его жизни.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так или иначе, рано включаются в экономическую жизнь семьи: сталкиваются с деньгами, рекламой, ходят с родителями в магазин, овладевая, таким образом, первичными экономическими знаниями, пока еще на житейском уровне. Грамотное отношение к собственным деньгам  и  опыт  пользования  финансовыми продуктами в раннем возрасте открывает хорошие возможности и способствует финансовому благополучию детей, когда они вырастают.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 целях финансового просвещения детей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в образовательный план подготовительной группы был включен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/>
              <a:t>Экономика детям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предполагалось осуществление комплексного подхода к отработке вопросов финансовой грамотности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Актуальность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мультфильмов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денег», «Как старик корову продавал»,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грамотность» и др.</a:t>
            </a:r>
          </a:p>
        </p:txBody>
      </p:sp>
      <p:pic>
        <p:nvPicPr>
          <p:cNvPr id="5122" name="Picture 2" descr="D:\метод\фото\IMG_20210326_16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43108"/>
            <a:ext cx="3212964" cy="429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етод\фото\IMG_20210326_160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610" y="2273729"/>
            <a:ext cx="5125888" cy="38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метод\Снимок история дене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35307" cy="558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загадок, ребусов</a:t>
            </a:r>
            <a:endParaRPr lang="ru-RU" sz="3200" b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98669"/>
            <a:ext cx="3575210" cy="47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173487" cy="237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6476"/>
            <a:ext cx="3247330" cy="243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389" y="3140968"/>
            <a:ext cx="3381127" cy="253654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818437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художественной литературы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16" y="2348880"/>
            <a:ext cx="2286074" cy="249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32856"/>
            <a:ext cx="26416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етод\фото магази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29526"/>
            <a:ext cx="3847827" cy="34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330494"/>
            <a:ext cx="5916401" cy="87437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знакомства с некоторыми профессиями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 проведены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экскурссии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парикмахерскую, магазин, музей.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D:\метод\Снимок парикмах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32" y="2780928"/>
            <a:ext cx="4519017" cy="339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30165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кружка,  дети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труде, его видах; последовательности трудовых действий; 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них воспитывается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труду и трудолюбию, отрицательное отношение к лени. </a:t>
            </a:r>
          </a:p>
        </p:txBody>
      </p:sp>
    </p:spTree>
    <p:extLst>
      <p:ext uri="{BB962C8B-B14F-4D97-AF65-F5344CB8AC3E}">
        <p14:creationId xmlns:p14="http://schemas.microsoft.com/office/powerpoint/2010/main" val="10657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Олеся\Desktop\профессии\IMG-20180129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52915"/>
            <a:ext cx="2945762" cy="3931779"/>
          </a:xfr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8893175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«Профессии наших родителей»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профессии\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6" y="1844824"/>
            <a:ext cx="3321083" cy="433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1268760"/>
            <a:ext cx="174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электромонтёр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7515" y="1268760"/>
            <a:ext cx="143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парикмахер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6776" y="1340768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Разговаривайте с детьми, отправляясь вместе с ними за покупками.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Возьмите ребенка в банк.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Поговорите с детьми о вложении денег.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Определите норму выдачи денег, и подарите ребенку копилку.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Научите детей зарабатывать деньги.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 Помогите детям определить цель, для достижения которой они будут откладывать деньги.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Покажите ребенку как пользоваться кредитной карточкой.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Вовлекайте детей в обсуждение семейного бюджета и планирование отпусков.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Расскажите детям о том, что такое пожертвования на благотворительные цели.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Будьте для ребенка примером.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88407" y="692696"/>
            <a:ext cx="5317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6161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0776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53427"/>
            <a:ext cx="4394312" cy="24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163"/>
            <a:ext cx="4048432" cy="303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7163"/>
            <a:ext cx="2137656" cy="380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8243888" cy="5661025"/>
          </a:xfrm>
        </p:spPr>
        <p:txBody>
          <a:bodyPr>
            <a:normAutofit/>
          </a:bodyPr>
          <a:lstStyle/>
          <a:p>
            <a:pPr algn="just" eaLnBrk="1" hangingPunct="1"/>
            <a:endParaRPr lang="ru-RU" alt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1.	Деньги не появляются сами собой, а зарабатываются.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2.	Сначала зарабатываем – потом тратим: соответственно, чем больше зарабатываешь и разумнее тратишь, тем больше можешь купить.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3.	Стоимость товара зависит от его качества, нужности и от того, насколько сложно его произвести 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4.	Деньги любят счет (дети должны уметь считать деньги, например, сдачу в магазине, деньги, которые они могут потратить в магазине).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5.	Финансы нужно планировать (приучаем вести учет доходов и расходов в краткосрочном периоде).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6.	Твои деньги бывают объектом чужого интереса (дети должны знать элементарные правила финансовой безопасности).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7.	Не все продается и покупается (дети должны понимать, что главные ценности – жизнь, отношения, радость близких людей – за деньги не купишь).</a:t>
            </a:r>
          </a:p>
          <a:p>
            <a:pPr algn="just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8.	Финансы – это интересно и увлекательно.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69325" cy="8509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-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должны понять, что…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58888" y="981075"/>
            <a:ext cx="7675562" cy="5267325"/>
          </a:xfrm>
        </p:spPr>
        <p:txBody>
          <a:bodyPr>
            <a:normAutofit/>
          </a:bodyPr>
          <a:lstStyle/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финансовой грамотности 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921401" cy="90457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4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27" y="1988840"/>
            <a:ext cx="6965776" cy="459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447088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основ для формирования финансово грамотного поведения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группы,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необходимого условия повышения уровня и качества жизни будущего гражданина.</a:t>
            </a:r>
          </a:p>
          <a:p>
            <a:pPr marL="0" indent="0" algn="just" eaLnBrk="1" hangingPunct="1">
              <a:buFont typeface="Wingdings 2" pitchFamily="18" charset="2"/>
              <a:buNone/>
            </a:pPr>
            <a:endParaRPr lang="ru-RU" alt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63" y="333375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Цель проекта: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5364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44227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49071" y="381000"/>
            <a:ext cx="7499350" cy="3959225"/>
          </a:xfrm>
          <a:extLst/>
        </p:spPr>
        <p:txBody>
          <a:bodyPr>
            <a:prstTxWarp prst="textInflateBottom">
              <a:avLst>
                <a:gd name="adj" fmla="val 70519"/>
              </a:avLst>
            </a:prstTxWarp>
            <a:normAutofit/>
          </a:bodyPr>
          <a:lstStyle/>
          <a:p>
            <a:pPr marL="82296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Успехов Вам и Вашим детям в освоении финансовой грамотности!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31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292600"/>
            <a:ext cx="304006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340225"/>
            <a:ext cx="303688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359" y="4862740"/>
            <a:ext cx="2898775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328592"/>
          </a:xfrm>
        </p:spPr>
        <p:txBody>
          <a:bodyPr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задача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у детей интереса к знаниям о финансовой грамотности.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сущностью основных финансово-экономических категорий.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формирования финансовой грамотности у детей;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задачи: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детей к вопросам финансовой грамотности и применению этих знаний на практике,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способность развернуть игру, согласовывая собственный игровой замысел с замыслами сверстников;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навыки осмысленного поведения;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речь, внимание, мыслительные операции.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задачи: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разумного подхода к своим желаниям, сопоставление их с возможностями бюджета семьи, способствовать воспитанию нравственных качеств;</a:t>
            </a:r>
          </a:p>
          <a:p>
            <a:pPr lvl="0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любознательность в процессе познавательно-игровой деятельности.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178874" cy="1268760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r>
              <a:rPr lang="ru-RU" altLang="ru-RU" sz="3200" b="1" dirty="0">
                <a:solidFill>
                  <a:schemeClr val="tx1"/>
                </a:solidFill>
                <a:latin typeface="Times New Roman" pitchFamily="18" charset="0"/>
              </a:rPr>
              <a:t>Для достижения поставленной цели необходимо решить следующие задачи:</a:t>
            </a:r>
            <a:br>
              <a:rPr lang="ru-RU" altLang="ru-RU" sz="3200" b="1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altLang="ru-RU" sz="3200" b="1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altLang="ru-RU" sz="3200" b="1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r>
              <a:rPr lang="ru-RU" altLang="ru-RU" sz="3200" b="1" dirty="0" smtClean="0">
                <a:latin typeface="Times New Roman" pitchFamily="18" charset="0"/>
              </a:rPr>
              <a:t/>
            </a:r>
            <a:br>
              <a:rPr lang="ru-RU" altLang="ru-RU" sz="3200" b="1" dirty="0" smtClean="0">
                <a:latin typeface="Times New Roman" pitchFamily="18" charset="0"/>
              </a:rPr>
            </a:b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6497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764704"/>
            <a:ext cx="7618412" cy="504031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работы с детьми по финансовой грамотности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*интеллектуальные игры и развлечения,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*сюжетно – ролевые,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дидактические, настольные игры, 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*тематические занятия, 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*беседы, чтение стихов, сказок,  пословиц, поговорок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деньги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метод\фото в контакт\8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398330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етод\фото в контакт\5555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01" y="3281754"/>
            <a:ext cx="4797713" cy="325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3442" y="1484784"/>
            <a:ext cx="7886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создать условия для знакомства с деньгами, их историей.</a:t>
            </a:r>
          </a:p>
        </p:txBody>
      </p:sp>
    </p:spTree>
    <p:extLst>
      <p:ext uri="{BB962C8B-B14F-4D97-AF65-F5344CB8AC3E}">
        <p14:creationId xmlns:p14="http://schemas.microsoft.com/office/powerpoint/2010/main" val="28115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82015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:«Какими они были – первые деньги?»</a:t>
            </a:r>
            <a:endParaRPr lang="ru-RU" sz="3200" b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3608480" cy="29331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80448"/>
            <a:ext cx="3608480" cy="27063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3" descr="D:\кружок\IMG_20201106_1539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52" y="1257298"/>
            <a:ext cx="3445596" cy="25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кружок\IMG_20201106_1539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75" y="3986807"/>
            <a:ext cx="3504237" cy="26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 (экспериментирование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«Монета. Банкнота. Банковская карта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50" name="Picture 2" descr="D:\метод\фото в контакт\3333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46" y="2756622"/>
            <a:ext cx="4727333" cy="278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етод\Снимок 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096243" cy="239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етод\ban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42" y="4581128"/>
            <a:ext cx="2967797" cy="22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-99392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ошелёк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технике оригами.</a:t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конструировать более сложные фигуры в технике оригами на основе ранее изученных приёмов.</a:t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метод\фото\IMG_20210325_16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2996940" cy="400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етод\фото\IMG_20210325_160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72754"/>
            <a:ext cx="3212964" cy="429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3474</TotalTime>
  <Words>430</Words>
  <Application>Microsoft Office PowerPoint</Application>
  <PresentationFormat>Экран (4:3)</PresentationFormat>
  <Paragraphs>76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Волна</vt:lpstr>
      <vt:lpstr>Муниципальное дошкольное образовательное учреждение детский сад «Планета детства» комбинированного вида» </vt:lpstr>
      <vt:lpstr>Актуальность</vt:lpstr>
      <vt:lpstr>Цель проекта:</vt:lpstr>
      <vt:lpstr>  Для достижения поставленной цели необходимо решить следующие задачи:     </vt:lpstr>
      <vt:lpstr> Методы и приемы работы с детьми по финансовой грамотности   *интеллектуальные игры и развлечения,  *сюжетно – ролевые,  * дидактические, настольные игры,   *тематические занятия,   *беседы, чтение стихов, сказок,  пословиц, поговорок </vt:lpstr>
      <vt:lpstr> Занятие по финансовой грамотности   «Что такое деньги» </vt:lpstr>
      <vt:lpstr>Занятие :«Какими они были – первые деньги?»</vt:lpstr>
      <vt:lpstr>Исследовательская деятельность (экспериментирование)  «Монета. Банкнота. Банковская карта»</vt:lpstr>
      <vt:lpstr>  Занятие: Кошелёк в технике оригами. Цель: Умение конструировать более сложные фигуры в технике оригами на основе ранее изученных приёмов. </vt:lpstr>
      <vt:lpstr> Аппликация «Моя первая копилка» Цель: формирование у детей первичных элементарных экономических представлений. </vt:lpstr>
      <vt:lpstr>Нетрадиционная техника рисования: в технике «Фроттаж»</vt:lpstr>
      <vt:lpstr>Презентация PowerPoint</vt:lpstr>
      <vt:lpstr>Дидактическая игра «Река времени» история денег</vt:lpstr>
      <vt:lpstr>Дидактическая игра «Размен»</vt:lpstr>
      <vt:lpstr>Презентация PowerPoint</vt:lpstr>
      <vt:lpstr>Дидактическая игра  «Груша – яблоко»</vt:lpstr>
      <vt:lpstr> Дидактическая игра  «Кто как работает» (персонажи сказок) Цель: расставь героев на лестницу по их трудоспособности </vt:lpstr>
      <vt:lpstr>Сюжетно ролевая игра «Супермаркет»</vt:lpstr>
      <vt:lpstr>Играем в «профессии» </vt:lpstr>
      <vt:lpstr>Просмотр мультфильмов  «История денег», «Как старик корову продавал»,  «Финансовая грамотность» и др.</vt:lpstr>
      <vt:lpstr>Презентация PowerPoint</vt:lpstr>
      <vt:lpstr>Отгадывание загадок, ребусов</vt:lpstr>
      <vt:lpstr>Использование художественной литературы</vt:lpstr>
      <vt:lpstr>Для знакомства с некоторыми профессиями были  проведены экскурссии в парикмахерскую, магазин, музей.</vt:lpstr>
      <vt:lpstr>Беседа «Профессии наших родителей»</vt:lpstr>
      <vt:lpstr>Презентация PowerPoint</vt:lpstr>
      <vt:lpstr>Презентация PowerPoint</vt:lpstr>
      <vt:lpstr>Ожидаемые результаты -  дети должны понять, что…</vt:lpstr>
      <vt:lpstr>Мониторинг</vt:lpstr>
      <vt:lpstr>Презентация PowerPoint</vt:lpstr>
    </vt:vector>
  </TitlesOfParts>
  <Company>KrotySOFT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</dc:creator>
  <cp:lastModifiedBy>Олеся</cp:lastModifiedBy>
  <cp:revision>219</cp:revision>
  <dcterms:created xsi:type="dcterms:W3CDTF">2019-02-13T12:22:19Z</dcterms:created>
  <dcterms:modified xsi:type="dcterms:W3CDTF">2022-06-23T04:52:26Z</dcterms:modified>
</cp:coreProperties>
</file>