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72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1C8DD-4EEC-4E3F-B539-55B12324C94B}" type="datetimeFigureOut">
              <a:rPr lang="ru-RU" smtClean="0"/>
              <a:t>17.10.2019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B1028-AF20-4170-8966-A8D5B75586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9662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1C8DD-4EEC-4E3F-B539-55B12324C94B}" type="datetimeFigureOut">
              <a:rPr lang="ru-RU" smtClean="0"/>
              <a:t>17.10.2019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B1028-AF20-4170-8966-A8D5B75586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73843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1C8DD-4EEC-4E3F-B539-55B12324C94B}" type="datetimeFigureOut">
              <a:rPr lang="ru-RU" smtClean="0"/>
              <a:t>17.10.2019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B1028-AF20-4170-8966-A8D5B75586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9157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1C8DD-4EEC-4E3F-B539-55B12324C94B}" type="datetimeFigureOut">
              <a:rPr lang="ru-RU" smtClean="0"/>
              <a:t>17.10.2019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B1028-AF20-4170-8966-A8D5B75586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7719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1C8DD-4EEC-4E3F-B539-55B12324C94B}" type="datetimeFigureOut">
              <a:rPr lang="ru-RU" smtClean="0"/>
              <a:t>17.10.2019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B1028-AF20-4170-8966-A8D5B75586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3511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1C8DD-4EEC-4E3F-B539-55B12324C94B}" type="datetimeFigureOut">
              <a:rPr lang="ru-RU" smtClean="0"/>
              <a:t>17.10.2019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B1028-AF20-4170-8966-A8D5B75586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97120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1C8DD-4EEC-4E3F-B539-55B12324C94B}" type="datetimeFigureOut">
              <a:rPr lang="ru-RU" smtClean="0"/>
              <a:t>17.10.2019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B1028-AF20-4170-8966-A8D5B75586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1420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1C8DD-4EEC-4E3F-B539-55B12324C94B}" type="datetimeFigureOut">
              <a:rPr lang="ru-RU" smtClean="0"/>
              <a:t>17.10.2019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B1028-AF20-4170-8966-A8D5B75586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5354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1C8DD-4EEC-4E3F-B539-55B12324C94B}" type="datetimeFigureOut">
              <a:rPr lang="ru-RU" smtClean="0"/>
              <a:t>17.10.2019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B1028-AF20-4170-8966-A8D5B75586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9085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1C8DD-4EEC-4E3F-B539-55B12324C94B}" type="datetimeFigureOut">
              <a:rPr lang="ru-RU" smtClean="0"/>
              <a:t>17.10.2019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B1028-AF20-4170-8966-A8D5B75586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1593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1C8DD-4EEC-4E3F-B539-55B12324C94B}" type="datetimeFigureOut">
              <a:rPr lang="ru-RU" smtClean="0"/>
              <a:t>17.10.2019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B1028-AF20-4170-8966-A8D5B75586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8335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81C8DD-4EEC-4E3F-B539-55B12324C94B}" type="datetimeFigureOut">
              <a:rPr lang="ru-RU" smtClean="0"/>
              <a:t>17.10.2019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8B1028-AF20-4170-8966-A8D5B75586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2532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7.jpg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9293" y="605308"/>
            <a:ext cx="6828336" cy="2548888"/>
          </a:xfrm>
        </p:spPr>
        <p:txBody>
          <a:bodyPr>
            <a:normAutofit/>
          </a:bodyPr>
          <a:lstStyle/>
          <a:p>
            <a:r>
              <a:rPr lang="ru-RU" sz="6600" b="1" dirty="0" smtClean="0">
                <a:latin typeface="Arial Black" panose="020B0A04020102020204" pitchFamily="34" charset="0"/>
              </a:rPr>
              <a:t>Фрукты</a:t>
            </a:r>
            <a:endParaRPr lang="ru-RU" sz="6600" b="1" dirty="0">
              <a:latin typeface="Arial Black" panose="020B0A040201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56" y="109587"/>
            <a:ext cx="2532007" cy="26888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0525" y="110557"/>
            <a:ext cx="3250122" cy="25027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568" y="3509963"/>
            <a:ext cx="4515913" cy="344822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355" y="3509963"/>
            <a:ext cx="3895859" cy="3895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981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Пальчиковая гимнастика «Апельсин»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300767"/>
            <a:ext cx="8596668" cy="5267458"/>
          </a:xfrm>
        </p:spPr>
        <p:txBody>
          <a:bodyPr>
            <a:normAutofit/>
          </a:bodyPr>
          <a:lstStyle/>
          <a:p>
            <a:r>
              <a:rPr lang="ru-RU" sz="2000" dirty="0"/>
              <a:t>Мы делили апельсин. </a:t>
            </a:r>
            <a:endParaRPr lang="ru-RU" sz="2000" dirty="0" smtClean="0"/>
          </a:p>
          <a:p>
            <a:r>
              <a:rPr lang="ru-RU" sz="2000" dirty="0" smtClean="0"/>
              <a:t>Много </a:t>
            </a:r>
            <a:r>
              <a:rPr lang="ru-RU" sz="2000" dirty="0"/>
              <a:t>нас, а он один. </a:t>
            </a:r>
            <a:endParaRPr lang="ru-RU" sz="2000" dirty="0" smtClean="0"/>
          </a:p>
          <a:p>
            <a:r>
              <a:rPr lang="ru-RU" sz="2000" dirty="0" smtClean="0"/>
              <a:t>Эта </a:t>
            </a:r>
            <a:r>
              <a:rPr lang="ru-RU" sz="2000" dirty="0"/>
              <a:t>долька - для ежа,</a:t>
            </a:r>
          </a:p>
          <a:p>
            <a:r>
              <a:rPr lang="ru-RU" sz="2000" dirty="0"/>
              <a:t>Эта долька - для стрижа,</a:t>
            </a:r>
          </a:p>
          <a:p>
            <a:r>
              <a:rPr lang="ru-RU" sz="2000" dirty="0"/>
              <a:t>Эта долька - для утят,</a:t>
            </a:r>
          </a:p>
          <a:p>
            <a:r>
              <a:rPr lang="ru-RU" sz="2000" dirty="0"/>
              <a:t>Эта долька - для котят,</a:t>
            </a:r>
          </a:p>
          <a:p>
            <a:r>
              <a:rPr lang="ru-RU" sz="2000" dirty="0"/>
              <a:t>Эта долька - для бобра. </a:t>
            </a:r>
          </a:p>
          <a:p>
            <a:r>
              <a:rPr lang="ru-RU" sz="2000" dirty="0"/>
              <a:t>А для волка - кожура.</a:t>
            </a:r>
          </a:p>
          <a:p>
            <a:r>
              <a:rPr lang="ru-RU" sz="2000" dirty="0"/>
              <a:t>Он сердит на нас - беда!</a:t>
            </a:r>
          </a:p>
          <a:p>
            <a:r>
              <a:rPr lang="ru-RU" sz="2000" dirty="0"/>
              <a:t>Разбегайтесь кто куда. 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646" y="1633668"/>
            <a:ext cx="3957509" cy="390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761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Апельсин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5587" y="359765"/>
            <a:ext cx="10101395" cy="5680674"/>
          </a:xfrm>
        </p:spPr>
      </p:pic>
    </p:spTree>
    <p:extLst>
      <p:ext uri="{BB962C8B-B14F-4D97-AF65-F5344CB8AC3E}">
        <p14:creationId xmlns:p14="http://schemas.microsoft.com/office/powerpoint/2010/main" val="2530707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dirty="0" smtClean="0"/>
              <a:t> Молодцы, ребята!!!!!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39422153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5469228"/>
          </a:xfrm>
        </p:spPr>
        <p:txBody>
          <a:bodyPr>
            <a:normAutofit/>
          </a:bodyPr>
          <a:lstStyle/>
          <a:p>
            <a:r>
              <a:rPr lang="ru-RU" u="sng" dirty="0" smtClean="0"/>
              <a:t/>
            </a:r>
            <a:br>
              <a:rPr lang="ru-RU" u="sng" dirty="0" smtClean="0"/>
            </a:br>
            <a:r>
              <a:rPr lang="ru-RU" u="sng" dirty="0"/>
              <a:t/>
            </a:r>
            <a:br>
              <a:rPr lang="ru-RU" u="sng" dirty="0"/>
            </a:br>
            <a:r>
              <a:rPr lang="ru-RU" u="sng" dirty="0" smtClean="0"/>
              <a:t>Цель</a:t>
            </a:r>
            <a:r>
              <a:rPr lang="ru-RU" dirty="0" smtClean="0"/>
              <a:t>: </a:t>
            </a:r>
            <a:r>
              <a:rPr lang="ru-RU" dirty="0"/>
              <a:t>развитие коммуникативных способностей </a:t>
            </a:r>
            <a:r>
              <a:rPr lang="ru-RU" dirty="0" smtClean="0"/>
              <a:t>детей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8945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450761"/>
            <a:ext cx="8596668" cy="5590601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i="1" u="sng" dirty="0" smtClean="0"/>
              <a:t>Игра – приветствие </a:t>
            </a:r>
          </a:p>
          <a:p>
            <a:pPr marL="0" indent="0" algn="ctr">
              <a:buNone/>
            </a:pPr>
            <a:r>
              <a:rPr lang="ru-RU" sz="2800" i="1" u="sng" dirty="0" smtClean="0"/>
              <a:t>«Встаньте дети, </a:t>
            </a:r>
            <a:r>
              <a:rPr lang="ru-RU" sz="2800" i="1" u="sng" dirty="0"/>
              <a:t>встаньте в круг»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sz="2400" dirty="0" smtClean="0"/>
              <a:t>Встаньте </a:t>
            </a:r>
            <a:r>
              <a:rPr lang="ru-RU" sz="2400" dirty="0"/>
              <a:t>дети, встаньте в круг,</a:t>
            </a:r>
          </a:p>
          <a:p>
            <a:pPr marL="0" indent="0">
              <a:buNone/>
            </a:pPr>
            <a:r>
              <a:rPr lang="ru-RU" sz="2400" dirty="0"/>
              <a:t>Ты мой друг и я твой друг,</a:t>
            </a:r>
          </a:p>
          <a:p>
            <a:pPr marL="0" indent="0">
              <a:buNone/>
            </a:pPr>
            <a:r>
              <a:rPr lang="ru-RU" sz="2400" dirty="0"/>
              <a:t>Крепко за руки возьмемся,</a:t>
            </a:r>
          </a:p>
          <a:p>
            <a:pPr marL="0" indent="0">
              <a:buNone/>
            </a:pPr>
            <a:r>
              <a:rPr lang="ru-RU" sz="2400" dirty="0"/>
              <a:t>И друг другу улыбнемся.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2531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231820"/>
            <a:ext cx="8596668" cy="5898523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Игра «Четвертый лишний»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15" y="973428"/>
            <a:ext cx="3489101" cy="34891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102" y="1487627"/>
            <a:ext cx="2532007" cy="26888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437" y="4462529"/>
            <a:ext cx="3250122" cy="25027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546" y="1253686"/>
            <a:ext cx="3706554" cy="3659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580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96" y="1017430"/>
            <a:ext cx="2457131" cy="299084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095" y="798351"/>
            <a:ext cx="4381500" cy="3429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486" y="4583798"/>
            <a:ext cx="3731013" cy="16148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459" y="1512726"/>
            <a:ext cx="2190750" cy="200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73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47" y="347729"/>
            <a:ext cx="2747101" cy="304124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620" y="739071"/>
            <a:ext cx="4267915" cy="29099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220" y="3388977"/>
            <a:ext cx="4114800" cy="33432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690" y="3716095"/>
            <a:ext cx="4052552" cy="268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12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Д/игра «Какой фрукт я не назвал?»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097" y="1195210"/>
            <a:ext cx="3659163" cy="2973070"/>
          </a:xfrm>
          <a:prstGeom prst="rect">
            <a:avLst/>
          </a:prstGeom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1270000"/>
            <a:ext cx="2395924" cy="29163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296" y="4168280"/>
            <a:ext cx="3583761" cy="238917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030" y="2984858"/>
            <a:ext cx="2776972" cy="3572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558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06092"/>
            <a:ext cx="4018208" cy="326479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772" y="526180"/>
            <a:ext cx="2190750" cy="20002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910" y="3419341"/>
            <a:ext cx="3250122" cy="25027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147" y="2844929"/>
            <a:ext cx="3974950" cy="360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585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74" y="0"/>
            <a:ext cx="2587624" cy="388143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783" y="4060832"/>
            <a:ext cx="3772369" cy="27971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898" y="928154"/>
            <a:ext cx="2208578" cy="27680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659" y="700213"/>
            <a:ext cx="4381500" cy="3429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659" y="3881437"/>
            <a:ext cx="3021252" cy="272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530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</TotalTime>
  <Words>31</Words>
  <Application>Microsoft Office PowerPoint</Application>
  <PresentationFormat>Широкоэкранный</PresentationFormat>
  <Paragraphs>23</Paragraphs>
  <Slides>12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Arial Black</vt:lpstr>
      <vt:lpstr>Calibri</vt:lpstr>
      <vt:lpstr>Calibri Light</vt:lpstr>
      <vt:lpstr>Тема Office</vt:lpstr>
      <vt:lpstr>Фрукты</vt:lpstr>
      <vt:lpstr>  Цель: развитие коммуникативных способностей детей </vt:lpstr>
      <vt:lpstr>Презентация PowerPoint</vt:lpstr>
      <vt:lpstr>Презентация PowerPoint</vt:lpstr>
      <vt:lpstr>Презентация PowerPoint</vt:lpstr>
      <vt:lpstr>Презентация PowerPoint</vt:lpstr>
      <vt:lpstr>Д/игра «Какой фрукт я не назвал?»</vt:lpstr>
      <vt:lpstr>Презентация PowerPoint</vt:lpstr>
      <vt:lpstr>Презентация PowerPoint</vt:lpstr>
      <vt:lpstr>Пальчиковая гимнастика «Апельсин»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Фрукты</dc:title>
  <dc:creator>Пользователь Windows</dc:creator>
  <cp:lastModifiedBy>Пользователь Windows</cp:lastModifiedBy>
  <cp:revision>12</cp:revision>
  <dcterms:created xsi:type="dcterms:W3CDTF">2019-10-14T18:13:51Z</dcterms:created>
  <dcterms:modified xsi:type="dcterms:W3CDTF">2019-10-17T16:02:51Z</dcterms:modified>
</cp:coreProperties>
</file>