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6" r:id="rId3"/>
    <p:sldId id="257" r:id="rId4"/>
    <p:sldId id="258" r:id="rId5"/>
    <p:sldId id="259" r:id="rId6"/>
    <p:sldId id="281" r:id="rId7"/>
    <p:sldId id="261" r:id="rId8"/>
    <p:sldId id="262" r:id="rId9"/>
    <p:sldId id="263" r:id="rId10"/>
    <p:sldId id="264" r:id="rId11"/>
    <p:sldId id="268" r:id="rId12"/>
    <p:sldId id="270" r:id="rId13"/>
    <p:sldId id="266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5155D15-68A8-4296-A564-755B723FB363}">
          <p14:sldIdLst>
            <p14:sldId id="279"/>
            <p14:sldId id="256"/>
            <p14:sldId id="257"/>
            <p14:sldId id="258"/>
            <p14:sldId id="259"/>
            <p14:sldId id="281"/>
            <p14:sldId id="261"/>
            <p14:sldId id="262"/>
            <p14:sldId id="263"/>
            <p14:sldId id="264"/>
            <p14:sldId id="268"/>
            <p14:sldId id="270"/>
            <p14:sldId id="266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70F974A-6C86-40BF-8A9D-73F2CAD7C452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9EB-36C3-4AAA-9F66-3380A597C31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74A-6C86-40BF-8A9D-73F2CAD7C452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9EB-36C3-4AAA-9F66-3380A597C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74A-6C86-40BF-8A9D-73F2CAD7C452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9EB-36C3-4AAA-9F66-3380A597C31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49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74A-6C86-40BF-8A9D-73F2CAD7C452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9EB-36C3-4AAA-9F66-3380A597C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4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74A-6C86-40BF-8A9D-73F2CAD7C452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9EB-36C3-4AAA-9F66-3380A597C31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03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74A-6C86-40BF-8A9D-73F2CAD7C452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9EB-36C3-4AAA-9F66-3380A597C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96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74A-6C86-40BF-8A9D-73F2CAD7C452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9EB-36C3-4AAA-9F66-3380A597C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74A-6C86-40BF-8A9D-73F2CAD7C452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9EB-36C3-4AAA-9F66-3380A597C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74A-6C86-40BF-8A9D-73F2CAD7C452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9EB-36C3-4AAA-9F66-3380A597C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8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74A-6C86-40BF-8A9D-73F2CAD7C452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9EB-36C3-4AAA-9F66-3380A597C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5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74A-6C86-40BF-8A9D-73F2CAD7C452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69EB-36C3-4AAA-9F66-3380A597C31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0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0F974A-6C86-40BF-8A9D-73F2CAD7C452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B3B69EB-36C3-4AAA-9F66-3380A597C31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8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10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 СКАЗКУ</a:t>
            </a:r>
            <a:endParaRPr lang="ru-RU" sz="107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35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картинка маша и медведь по сказ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78"/>
            <a:ext cx="12288033" cy="73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3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4/59141/slides/slide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161" y="476519"/>
            <a:ext cx="15258112" cy="83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2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сказка маша и медвед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7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82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и по запросу избушка в ле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5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медведь из сказк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90" y="237994"/>
            <a:ext cx="6739003" cy="67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62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сказка маша и медвед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0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сказка маша и медвед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3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картинки к сказке маша и медвед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59" y="0"/>
            <a:ext cx="12468359" cy="69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0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картинки машенька бабушка и деду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559" y="0"/>
            <a:ext cx="150103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4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6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конец ска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5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детские картинки три поросе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6" y="461266"/>
            <a:ext cx="5932073" cy="31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а маша и медведь из сказ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11" y="135590"/>
            <a:ext cx="3564656" cy="36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а три медведя сказ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39" y="388901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7532"/>
            <a:ext cx="4572000" cy="308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97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4/59141/slides/slide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161" y="476519"/>
            <a:ext cx="15258112" cy="83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1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артинка колобок убеж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88" y="3432132"/>
            <a:ext cx="5941512" cy="342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картинка мышка разбила яич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88" y="0"/>
            <a:ext cx="5941512" cy="32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картинка машенька в лес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50071" cy="71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4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сказка маша и медвед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9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картинка маша и медведь из ска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31" y="0"/>
            <a:ext cx="4739014" cy="40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гуси лебеди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6921" cy="393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картинка три медведя сказ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95" y="3933173"/>
            <a:ext cx="4985358" cy="283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25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и по запросу избушка в ле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4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картинка три медведя сказ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962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картинка маша и медведь по сказ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89" y="0"/>
            <a:ext cx="6562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09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</TotalTime>
  <Words>0</Words>
  <Application>Microsoft Office PowerPoint</Application>
  <PresentationFormat>Широкоэкранный</PresentationFormat>
  <Paragraphs>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Tw Cen MT</vt:lpstr>
      <vt:lpstr>Tw Cen MT Condensed</vt:lpstr>
      <vt:lpstr>Wingdings 3</vt:lpstr>
      <vt:lpstr>Интеграл</vt:lpstr>
      <vt:lpstr>    УГАДАЙ СКАЗКУ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pc-one</dc:creator>
  <cp:lastModifiedBy>pc-one</cp:lastModifiedBy>
  <cp:revision>13</cp:revision>
  <dcterms:created xsi:type="dcterms:W3CDTF">2017-12-03T10:08:25Z</dcterms:created>
  <dcterms:modified xsi:type="dcterms:W3CDTF">2017-12-04T18:05:27Z</dcterms:modified>
</cp:coreProperties>
</file>