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316" r:id="rId32"/>
    <p:sldId id="31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18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20" r:id="rId56"/>
    <p:sldId id="309" r:id="rId57"/>
    <p:sldId id="322" r:id="rId58"/>
    <p:sldId id="310" r:id="rId59"/>
    <p:sldId id="311" r:id="rId60"/>
    <p:sldId id="312" r:id="rId61"/>
    <p:sldId id="313" r:id="rId62"/>
    <p:sldId id="314" r:id="rId63"/>
    <p:sldId id="315" r:id="rId64"/>
    <p:sldId id="321" r:id="rId6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47" d="100"/>
          <a:sy n="47" d="100"/>
        </p:scale>
        <p:origin x="-134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D0C088-B693-4EC1-B971-587809D19B78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3E7CB65-3726-4C3A-AC53-FC77AC7F9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779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7D899A-1C26-4DFE-94BE-269BC3DE0A8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7B5A-BFAE-44F8-B483-CD86E8916878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56C6-03CB-49E1-B328-432FA7BF5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9F045-B124-4D3B-A8B2-C5B25AF7AD75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D6D2C-A4B7-4440-8133-EA2B40A43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BEB71-268F-4801-A867-F82A1CF6B4FB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DD006-C2E7-4044-B5E9-B4E29F179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1A139-77CC-4A90-9782-1F77C908A902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B14D-FBD7-435B-B946-3C9D520DF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FEE87-F1A2-4616-9E2B-866892BE073A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7EC85-9863-432E-9987-CECCF6A3D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4C6CF-A0F1-478B-B411-4A4437A987E8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1B994-A396-47F6-86BD-77B6A78BB3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3C86C-5851-4677-97DB-7D742F23294A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284BE-D1A8-42C4-AA33-90C0E579C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1EED-1C47-4021-B1E4-C1767D6BD1F7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C28A-C120-4C5F-BD4D-52DB998E6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8BCA-5C4F-45A3-8564-0E5C6E709351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E440-F72C-47CF-8327-75CB6D3CB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B8EA-A114-4A75-99E7-F25CADE272DF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9F7C-1A2A-4DC3-87DA-D2D2E4967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9703-FC3F-4206-9744-67067D856AF3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9CE42-BCE3-4C8C-A682-91D7D5F45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677E19-9D13-4D3C-96ED-E9F23BADB06C}" type="datetimeFigureOut">
              <a:rPr lang="ru-RU"/>
              <a:pPr>
                <a:defRPr/>
              </a:pPr>
              <a:t>20.02.2020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CC4052-252B-4E1A-BA36-79EFE077A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16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s76sar.schoolrm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4663" y="265981"/>
            <a:ext cx="8229600" cy="136815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Министерство образования РМ </a:t>
            </a:r>
            <a:br>
              <a:rPr lang="ru-RU" sz="2400" dirty="0" smtClean="0"/>
            </a:br>
            <a:r>
              <a:rPr lang="ru-RU" sz="2400" dirty="0" smtClean="0"/>
              <a:t>ПОРТФОЛИО </a:t>
            </a:r>
            <a:br>
              <a:rPr lang="ru-RU" sz="2400" dirty="0" smtClean="0"/>
            </a:br>
            <a:r>
              <a:rPr lang="ru-RU" sz="2400" dirty="0" err="1" smtClean="0"/>
              <a:t>Латышовой</a:t>
            </a:r>
            <a:r>
              <a:rPr lang="ru-RU" sz="2400" dirty="0" smtClean="0"/>
              <a:t> Ольги Викторовны </a:t>
            </a:r>
            <a:br>
              <a:rPr lang="ru-RU" sz="2400" dirty="0" smtClean="0"/>
            </a:br>
            <a:r>
              <a:rPr lang="ru-RU" sz="2400" dirty="0" smtClean="0"/>
              <a:t>Воспитателя МАДОУ «Детский сад №76 комбинированного вида»</a:t>
            </a:r>
            <a:endParaRPr lang="ru-RU" sz="2400" dirty="0"/>
          </a:p>
        </p:txBody>
      </p:sp>
      <p:pic>
        <p:nvPicPr>
          <p:cNvPr id="14338" name="Picture 2" descr="C:\Users\РЕЗОН\Desktop\_MG_7532с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989138"/>
            <a:ext cx="3384550" cy="4679950"/>
          </a:xfrm>
        </p:spPr>
      </p:pic>
      <p:sp>
        <p:nvSpPr>
          <p:cNvPr id="14339" name="Содержимое 5"/>
          <p:cNvSpPr>
            <a:spLocks noGrp="1"/>
          </p:cNvSpPr>
          <p:nvPr>
            <p:ph sz="half" idx="2"/>
          </p:nvPr>
        </p:nvSpPr>
        <p:spPr>
          <a:xfrm>
            <a:off x="4140200" y="1773238"/>
            <a:ext cx="4546600" cy="4824412"/>
          </a:xfrm>
        </p:spPr>
        <p:txBody>
          <a:bodyPr/>
          <a:lstStyle/>
          <a:p>
            <a:pPr eaLnBrk="1" hangingPunct="1"/>
            <a:r>
              <a:rPr lang="ru-RU" sz="1400" b="1" smtClean="0"/>
              <a:t>Дата </a:t>
            </a:r>
            <a:r>
              <a:rPr lang="ru-RU" sz="1400" b="1" smtClean="0">
                <a:cs typeface="Times New Roman" pitchFamily="18" charset="0"/>
              </a:rPr>
              <a:t>рождения: 23.03.1990 г.</a:t>
            </a:r>
          </a:p>
          <a:p>
            <a:pPr eaLnBrk="1" hangingPunct="1"/>
            <a:r>
              <a:rPr lang="ru-RU" sz="1400" b="1" smtClean="0">
                <a:cs typeface="Times New Roman" pitchFamily="18" charset="0"/>
              </a:rPr>
              <a:t> 1.Профессиональное образование 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Учитель начальных классов по специальности «Педагогика и методика начального образования» МГПИ им. М.Е. Евсевьева 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Диплом КР № 79918 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Дата выдачи: 30.06.2012г. </a:t>
            </a:r>
          </a:p>
          <a:p>
            <a:pPr eaLnBrk="1" hangingPunct="1"/>
            <a:r>
              <a:rPr lang="ru-RU" sz="1400" b="1" smtClean="0">
                <a:cs typeface="Times New Roman" pitchFamily="18" charset="0"/>
              </a:rPr>
              <a:t>2. Профессиональная переподготовка </a:t>
            </a:r>
            <a:r>
              <a:rPr lang="ru-RU" sz="1400" smtClean="0">
                <a:cs typeface="Times New Roman" pitchFamily="18" charset="0"/>
              </a:rPr>
              <a:t>Присвоена квалификация Воспитатель ГБОУ ДПО «Мордовский республиканский институт образования» по программе «Педагогика и методика дошкольного образования» 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Диплом 132401138321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 Дата выдачи: 25.12.2014г. 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Стаж педагогической работы (по специальности воспитатель): 6года Общий трудовой стаж: 6 года</a:t>
            </a:r>
          </a:p>
          <a:p>
            <a:pPr eaLnBrk="1" hangingPunct="1"/>
            <a:r>
              <a:rPr lang="ru-RU" sz="1400" smtClean="0">
                <a:cs typeface="Times New Roman" pitchFamily="18" charset="0"/>
              </a:rPr>
              <a:t>Сайт МАДОУ «Детский сад №76 комбинированного вида» </a:t>
            </a:r>
            <a:r>
              <a:rPr lang="ru-RU" sz="2400" smtClean="0">
                <a:hlinkClick r:id="rId3"/>
              </a:rPr>
              <a:t>https://ds76sar.schoolrm.ru/</a:t>
            </a: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305800" cy="18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3. Наличие публикаций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РЕЗОН\Pictures\2020-02-17 002\2020-02-17 002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60350"/>
            <a:ext cx="4691063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РЕЗОН\Pictures\2020-02-16 009\2020-02-16 009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2481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 descr="C:\Users\РЕЗОН\Pictures\2020-02-16 010\2020-02-16 010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3375"/>
            <a:ext cx="4464050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РЕЗОН\Desktop\сдать дипломы\dda5fa3aac113ee0c516d3c72a33c3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6799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3" descr="C:\Users\РЕЗОН\Pictures\2020-02-16 008\2020-02-16 008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60350"/>
            <a:ext cx="4067175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РЕЗОН\Pictures\2020-02-16 007\2020-02-16 007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744912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C:\Users\РЕЗОН\Pictures\2020-02-16 006\2020-02-16 006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88913"/>
            <a:ext cx="4608513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ЕЗОН\Pictures\2020-02-16 011\2020-02-16 011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22116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 descr="C:\Users\РЕЗОН\Desktop\Scan ла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0350"/>
            <a:ext cx="41036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0523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>4 .Результаты участия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воспитанников в: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- конкурсах;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- выставках;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- турнирах;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- соревнованиях;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- акциях;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- фестивалях.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РЕЗОН\Pictures\2020-02-17 003\2020-02-17 003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424973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C:\Users\РЕЗОН\Pictures\2020-02-17 004\2020-02-17 004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4813"/>
            <a:ext cx="4249737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РЕЗОН\Desktop\лат ре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88913"/>
            <a:ext cx="4537075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РЕЗОН\Pictures\2020-02-17 005\2020-02-17 005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410527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 descr="C:\Users\РЕЗОН\Pictures\2020-02-17 006\2020-02-17 006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76250"/>
            <a:ext cx="410368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8269287" cy="62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РЕЗОН\Pictures\2020-02-17 007\2020-02-17 007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88913"/>
            <a:ext cx="4640262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ЕЗОН\Pictures\2020-02-17 008\2020-02-17 008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4176713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 descr="C:\Users\РЕЗОН\Pictures\2020-02-17 009\2020-02-17 009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4813"/>
            <a:ext cx="439261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РЕЗОН\Desktop\сдать дипломы\грам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421163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 descr="C:\Users\РЕЗОН\Pictures\2020-02-17 010\2020-02-17 010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04813"/>
            <a:ext cx="4465637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C:\Users\РЕЗОН\Pictures\2020-02-17 012\2020-02-17 012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333375"/>
            <a:ext cx="5616575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 noChangeArrowheads="1"/>
          </p:cNvPicPr>
          <p:nvPr/>
        </p:nvPicPr>
        <p:blipFill>
          <a:blip r:embed="rId2"/>
          <a:srcRect l="36076" t="13118" r="34100" b="15019"/>
          <a:stretch>
            <a:fillRect/>
          </a:stretch>
        </p:blipFill>
        <p:spPr bwMode="auto">
          <a:xfrm>
            <a:off x="1979613" y="188913"/>
            <a:ext cx="4824412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 l="35275" t="16541" r="35382" b="8459"/>
          <a:stretch>
            <a:fillRect/>
          </a:stretch>
        </p:blipFill>
        <p:spPr bwMode="auto">
          <a:xfrm>
            <a:off x="179388" y="476250"/>
            <a:ext cx="4176712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3" descr="C:\Users\РЕЗОН\Desktop\Z-2020-0010-uch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19113"/>
            <a:ext cx="3989388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305800" cy="28803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5. Наличие авторских программ,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методических пособий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РЕЗОН\Desktop\Занимательная геом тит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3919538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 descr="C:\Users\РЕЗОН\Desktop\последняя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27050"/>
            <a:ext cx="4300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РЕЗОН\Pictures\2020-02-18 002\2020-02-18 002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4141787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 descr="C:\Users\РЕЗОН\Pictures\2020-02-18 003\2020-02-18 003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3375"/>
            <a:ext cx="43211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305800" cy="554461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6 .Выступления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на заседаниях методических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советов, научно-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практических конференциях,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педагогических чтениях,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семинарах, секциях, форумах,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радиопередачах (</a:t>
            </a:r>
            <a:r>
              <a:rPr lang="ru-RU" sz="4000" dirty="0" err="1" smtClean="0">
                <a:solidFill>
                  <a:srgbClr val="FF0000"/>
                </a:solidFill>
              </a:rPr>
              <a:t>очно</a:t>
            </a:r>
            <a:r>
              <a:rPr lang="ru-RU" sz="4000" dirty="0" smtClean="0">
                <a:solidFill>
                  <a:srgbClr val="FF0000"/>
                </a:solidFill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305800" cy="36724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1. Участие в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инновационной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(экспериментальной)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деятельности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РЕЗОН\Pictures\2020-02-18 004\2020-02-18 004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46405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C:\Users\РЕЗОН\Pictures\2020-02-18 005\2020-02-18 005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60350"/>
            <a:ext cx="4137025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РЕЗОН\Pictures\2020-02-18 006\2020-02-18 006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424973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C:\Users\РЕЗОН\Pictures\2020-02-16 014\2020-02-16 014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0113" y="549275"/>
            <a:ext cx="4184650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РЕЗОН\Desktop\ол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88913"/>
            <a:ext cx="4608513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305800" cy="52451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7 .Проведение открытых занятий,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мастер-классов, мероприятий.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РЕЗОН\Pictures\2020-02-16 015\2020-02-16 015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88913"/>
            <a:ext cx="4608513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РЕЗОН\Pictures\2020-02-16 016\2020-02-16 016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4249738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3" descr="C:\Users\РЕЗОН\Pictures\2020-02-16 017\2020-02-16 017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76250"/>
            <a:ext cx="417671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C:\Users\РЕЗОН\Pictures\InkedScan латышова_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33375"/>
            <a:ext cx="4103687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4" descr="C:\Users\РЕЗОН\Pictures\html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432117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305800" cy="17281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8 .Экспертная деятельность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5890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Работа по данному критерию не проводилась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305800" cy="417646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9 .Общественно-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педагогическая активность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педагога: участие в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комиссиях, педагогических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сообществах, жюри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конкурсов.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738" y="314325"/>
            <a:ext cx="5073650" cy="635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194" y="421110"/>
            <a:ext cx="8305800" cy="151216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УЧАСТНИК ПЕДАГОГИЧЕСКОГО СООБЩЕСТВА</a:t>
            </a:r>
            <a:br>
              <a:rPr lang="ru-RU" sz="3200" dirty="0" smtClean="0"/>
            </a:br>
            <a:r>
              <a:rPr lang="ru-RU" sz="3200" dirty="0" smtClean="0"/>
              <a:t>СОЦИАЛЬНАЯ СЕТЬ «ПЕДАГОГ 13.ру</a:t>
            </a:r>
            <a:br>
              <a:rPr lang="ru-RU" sz="3200" dirty="0" smtClean="0"/>
            </a:br>
            <a:r>
              <a:rPr lang="ru-RU" sz="2700" dirty="0" smtClean="0"/>
              <a:t>РЕЖИМ ДОСТУПА</a:t>
            </a:r>
            <a:r>
              <a:rPr lang="en-US" sz="2700" dirty="0" smtClean="0"/>
              <a:t>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 smtClean="0"/>
              <a:t>http://anrom.edurm.ru/users/olgasalnikova23</a:t>
            </a:r>
            <a:endParaRPr lang="ru-RU" sz="3200" dirty="0"/>
          </a:p>
        </p:txBody>
      </p:sp>
      <p:pic>
        <p:nvPicPr>
          <p:cNvPr id="54274" name="Рисунок 6"/>
          <p:cNvPicPr>
            <a:picLocks noChangeAspect="1" noChangeArrowheads="1"/>
          </p:cNvPicPr>
          <p:nvPr/>
        </p:nvPicPr>
        <p:blipFill>
          <a:blip r:embed="rId2"/>
          <a:srcRect l="8018" t="7985" r="37785" b="5038"/>
          <a:stretch>
            <a:fillRect/>
          </a:stretch>
        </p:blipFill>
        <p:spPr bwMode="auto">
          <a:xfrm>
            <a:off x="179388" y="3068638"/>
            <a:ext cx="36004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7"/>
          <p:cNvPicPr>
            <a:picLocks noChangeAspect="1" noChangeArrowheads="1"/>
          </p:cNvPicPr>
          <p:nvPr/>
        </p:nvPicPr>
        <p:blipFill>
          <a:blip r:embed="rId3"/>
          <a:srcRect l="6735" t="9410" r="5238" b="4466"/>
          <a:stretch>
            <a:fillRect/>
          </a:stretch>
        </p:blipFill>
        <p:spPr bwMode="auto">
          <a:xfrm>
            <a:off x="3914775" y="3068638"/>
            <a:ext cx="5229225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РЕЗОН\Pictures\2020-02-18 007\2020-02-18 007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60350"/>
            <a:ext cx="4637087" cy="637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87704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10 .Позитивные результаты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работы с воспитанниками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РЕЗОН\Pictures\2020-02-16 018\2020-02-16 018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404813"/>
            <a:ext cx="47529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РЕЗОН\Pictures\2020-02-16 020\2020-02-16 020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60350"/>
            <a:ext cx="4119562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C:\Users\РЕЗОН\Pictures\2020-02-16 019\2020-02-16 019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40322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09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11. Качество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взаимодействия с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родителями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РЕЗОН\Pictures\2020-02-16 021\2020-02-16 021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40354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C:\Users\РЕЗОН\Pictures\2020-02-16 022\2020-02-16 022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549275"/>
            <a:ext cx="42481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РЕЗОН\Pictures\2020-02-16 023\2020-02-16 023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60350"/>
            <a:ext cx="482441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РЕЗОН\Pictures\2020-02-16 024\2020-02-16 024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103688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3" descr="C:\Users\РЕЗОН\Pictures\2020-02-16 025\2020-02-16 025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3375"/>
            <a:ext cx="4322762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C:\Users\РЕЗОН\Pictures\2020-02-16 026\2020-02-16 026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4249738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3" descr="C:\Users\РЕЗОН\Pictures\2020-02-16 027\2020-02-16 027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76250"/>
            <a:ext cx="40354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053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284538"/>
            <a:ext cx="55149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:\Users\РЕЗОН\Pictures\2020-02-16 028\2020-02-16 028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3375"/>
            <a:ext cx="3887788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3" descr="C:\Users\РЕЗОН\Pictures\2020-02-16 029\2020-02-16 029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3375"/>
            <a:ext cx="3970338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94904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12. Работа с детьми из социально-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неблагополучных семей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РЕЗОН\Pictures\2020-02-16 030\2020-02-16 030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60350"/>
            <a:ext cx="4624388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1569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13 .Участие педагога в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профессиональных конкурсах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4259"/>
            <a:ext cx="46863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34482"/>
            <a:ext cx="4023962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Users\РЕЗОН\Pictures\2020-02-18 011\2020-02-18 011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40608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C:\Users\РЕЗОН\Desktop\сдать дипломы\диплом кормушки для птиц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0" y="404813"/>
            <a:ext cx="41449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 noChangeArrowheads="1"/>
          </p:cNvPicPr>
          <p:nvPr/>
        </p:nvPicPr>
        <p:blipFill>
          <a:blip r:embed="rId2"/>
          <a:srcRect l="6253" t="2214" r="2992" b="3008"/>
          <a:stretch>
            <a:fillRect/>
          </a:stretch>
        </p:blipFill>
        <p:spPr bwMode="auto">
          <a:xfrm>
            <a:off x="2339975" y="260350"/>
            <a:ext cx="446405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РЕЗОН\Pictures\2020-02-18 012\2020-02-18 012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403225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C:\Users\РЕЗОН\Desktop\всем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4075112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РЕЗОН\Desktop\сдать дипломы\ac2972b3dba8bdfaef0e1533f94bdeb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3960813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3" descr="C:\Users\РЕЗОН\Desktop\сдать дипломы\f4a945cb9f1b1f79a3fb9f22c23a50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76250"/>
            <a:ext cx="40322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Users\РЕЗОН\Pictures\2020-02-18 009\2020-02-18 009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23825"/>
            <a:ext cx="4897438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60350"/>
            <a:ext cx="4751387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305800" cy="194421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14 .Награды и поощрения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C:\Users\РЕЗОН\Desktop\сдать дипломы\Д-10412-2387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92150"/>
            <a:ext cx="3887787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3" descr="C:\Users\РЕЗОН\Desktop\латышовой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620713"/>
            <a:ext cx="417512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Users\РЕЗОН\Desktop\сдать дипломы\Z-2020-0010-ped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4105275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Рисунок 2"/>
          <p:cNvPicPr>
            <a:picLocks noChangeAspect="1" noChangeArrowheads="1"/>
          </p:cNvPicPr>
          <p:nvPr/>
        </p:nvPicPr>
        <p:blipFill>
          <a:blip r:embed="rId3"/>
          <a:srcRect l="35114" t="17110" r="35063" b="8745"/>
          <a:stretch>
            <a:fillRect/>
          </a:stretch>
        </p:blipFill>
        <p:spPr bwMode="auto">
          <a:xfrm>
            <a:off x="4500563" y="620713"/>
            <a:ext cx="424815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 descr="C:\Users\РЕЗОН\Desktop\латышов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60350"/>
            <a:ext cx="4602162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5"/>
          <p:cNvSpPr txBox="1">
            <a:spLocks noChangeArrowheads="1"/>
          </p:cNvSpPr>
          <p:nvPr/>
        </p:nvSpPr>
        <p:spPr bwMode="auto">
          <a:xfrm>
            <a:off x="2484438" y="2133600"/>
            <a:ext cx="4081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chemeClr val="folHlink"/>
                </a:solidFill>
                <a:latin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404813"/>
            <a:ext cx="4068763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 descr="C:\Users\РЕЗОН\Pictures\2020-02-16 005\2020-02-16 005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4813"/>
            <a:ext cx="4176713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305800" cy="17281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</a:rPr>
              <a:t>2 .Наставничество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2289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 данном критерии работа не проводилась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2196</TotalTime>
  <Words>171</Words>
  <Application>Microsoft Office PowerPoint</Application>
  <PresentationFormat>Экран (4:3)</PresentationFormat>
  <Paragraphs>30</Paragraphs>
  <Slides>64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Апекс</vt:lpstr>
      <vt:lpstr>Министерство образования РМ  ПОРТФОЛИО  Латышовой Ольги Викторовны  Воспитателя МАДОУ «Детский сад №76 комбинированного вида»</vt:lpstr>
      <vt:lpstr>Презентация PowerPoint</vt:lpstr>
      <vt:lpstr>1. Участие в инновационной (экспериментальной)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2 .Наставничество</vt:lpstr>
      <vt:lpstr>В данном критерии работа не проводилась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.Результаты участия воспитанников в: - конкурсах; - выставках; - турнирах; - соревнованиях; - акциях; -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Презентация PowerPoint</vt:lpstr>
      <vt:lpstr>6 .Выступления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(очно) </vt:lpstr>
      <vt:lpstr>Презентация PowerPoint</vt:lpstr>
      <vt:lpstr>Презентация PowerPoint</vt:lpstr>
      <vt:lpstr>Презентация PowerPoint</vt:lpstr>
      <vt:lpstr>7 .Проведение открытых занятий, мастер-классов, мероприятий. </vt:lpstr>
      <vt:lpstr>Презентация PowerPoint</vt:lpstr>
      <vt:lpstr>Презентация PowerPoint</vt:lpstr>
      <vt:lpstr>Презентация PowerPoint</vt:lpstr>
      <vt:lpstr>8 .Экспертная деятельность</vt:lpstr>
      <vt:lpstr>Работа по данному критерию не проводилась</vt:lpstr>
      <vt:lpstr>   9 .Общественно- педагогическая активность педагога: участие в комиссиях, педагогических сообществах, жюри конкурсов. </vt:lpstr>
      <vt:lpstr>  УЧАСТНИК ПЕДАГОГИЧЕСКОГО СООБЩЕСТВА СОЦИАЛЬНАЯ СЕТЬ «ПЕДАГОГ 13.ру РЕЖИМ ДОСТУПА: http://anrom.edurm.ru/users/olgasalnikova23</vt:lpstr>
      <vt:lpstr>Презентация PowerPoint</vt:lpstr>
      <vt:lpstr>10 .Позитивные результаты работы с воспитанниками </vt:lpstr>
      <vt:lpstr>Презентация PowerPoint</vt:lpstr>
      <vt:lpstr>Презентация PowerPoint</vt:lpstr>
      <vt:lpstr>  11.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Работа с детьми из социально- неблагополучных семей </vt:lpstr>
      <vt:lpstr>Презентация PowerPoint</vt:lpstr>
      <vt:lpstr>13 .Участие педагога в профессиональных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 .Награды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Латышова  ольга викторовна</dc:title>
  <dc:creator>РЕЗОН</dc:creator>
  <cp:lastModifiedBy>Светлана</cp:lastModifiedBy>
  <cp:revision>118</cp:revision>
  <dcterms:created xsi:type="dcterms:W3CDTF">2020-02-17T18:20:47Z</dcterms:created>
  <dcterms:modified xsi:type="dcterms:W3CDTF">2020-02-20T05:26:01Z</dcterms:modified>
</cp:coreProperties>
</file>