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10/22/2017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5943600"/>
          </a:xfrm>
          <a:solidFill>
            <a:schemeClr val="tx2">
              <a:lumMod val="60000"/>
              <a:lumOff val="40000"/>
            </a:schemeClr>
          </a:solidFill>
          <a:ln>
            <a:solidFill>
              <a:srgbClr val="00CC0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ПРЕЗЕНТАЦИЯ НА ТЕМУ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«Подвижные игры для детей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от 2 до 3 лет»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Подвижная игра «Мой веселый звонкий мяч»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SAM_04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447800"/>
            <a:ext cx="6509327" cy="48819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            Подвижная игра                                                      «Воробушки и автомобиль»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AM_06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6600" dirty="0" smtClean="0">
                <a:solidFill>
                  <a:srgbClr val="FF0000"/>
                </a:solidFill>
              </a:rPr>
              <a:t>             Спасибо </a:t>
            </a:r>
          </a:p>
          <a:p>
            <a:pPr>
              <a:buNone/>
            </a:pPr>
            <a:r>
              <a:rPr lang="ru-RU" sz="6600" dirty="0" smtClean="0">
                <a:solidFill>
                  <a:srgbClr val="FF0000"/>
                </a:solidFill>
              </a:rPr>
              <a:t>        за внимание.</a:t>
            </a:r>
            <a:r>
              <a:rPr lang="ru-RU" sz="4400" dirty="0" smtClean="0">
                <a:solidFill>
                  <a:srgbClr val="FF0000"/>
                </a:solidFill>
              </a:rPr>
              <a:t>                       </a:t>
            </a:r>
            <a:r>
              <a:rPr lang="ru-RU" sz="2800" dirty="0" smtClean="0">
                <a:solidFill>
                  <a:srgbClr val="FF0000"/>
                </a:solidFill>
              </a:rPr>
              <a:t>Презентацию подготовили 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воспитатели 1 младшей группы </a:t>
            </a:r>
          </a:p>
          <a:p>
            <a:pPr>
              <a:buNone/>
            </a:pPr>
            <a:r>
              <a:rPr lang="ru-RU" sz="2800" dirty="0" err="1" smtClean="0">
                <a:solidFill>
                  <a:srgbClr val="FF0000"/>
                </a:solidFill>
              </a:rPr>
              <a:t>Мосевнина</a:t>
            </a:r>
            <a:r>
              <a:rPr lang="ru-RU" sz="2800" dirty="0" smtClean="0">
                <a:solidFill>
                  <a:srgbClr val="FF0000"/>
                </a:solidFill>
              </a:rPr>
              <a:t> Е.А.</a:t>
            </a:r>
          </a:p>
          <a:p>
            <a:pPr>
              <a:buNone/>
            </a:pPr>
            <a:r>
              <a:rPr lang="ru-RU" sz="2800" dirty="0" err="1" smtClean="0">
                <a:solidFill>
                  <a:srgbClr val="FF0000"/>
                </a:solidFill>
              </a:rPr>
              <a:t>Яськина</a:t>
            </a:r>
            <a:r>
              <a:rPr lang="ru-RU" sz="2800" dirty="0" smtClean="0">
                <a:solidFill>
                  <a:srgbClr val="FF0000"/>
                </a:solidFill>
              </a:rPr>
              <a:t> О.К.</a:t>
            </a:r>
          </a:p>
          <a:p>
            <a:pPr>
              <a:buNone/>
            </a:pPr>
            <a:endParaRPr lang="ru-RU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                                         2017-2018 </a:t>
            </a:r>
            <a:r>
              <a:rPr lang="ru-RU" sz="2800" dirty="0" err="1" smtClean="0">
                <a:solidFill>
                  <a:srgbClr val="FF0000"/>
                </a:solidFill>
              </a:rPr>
              <a:t>уч.год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</a:p>
          <a:p>
            <a:pPr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                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sz="quarter" idx="1"/>
          </p:nvPr>
        </p:nvSpPr>
        <p:spPr>
          <a:xfrm>
            <a:off x="914400" y="762000"/>
            <a:ext cx="7772400" cy="5257800"/>
          </a:xfrm>
        </p:spPr>
        <p:txBody>
          <a:bodyPr>
            <a:normAutofit fontScale="97500" lnSpcReduction="10000"/>
          </a:bodyPr>
          <a:lstStyle/>
          <a:p>
            <a:pPr>
              <a:buNone/>
            </a:pPr>
            <a:r>
              <a:rPr lang="ru-RU" sz="3200" b="1" dirty="0" smtClean="0"/>
              <a:t>        </a:t>
            </a:r>
            <a:r>
              <a:rPr lang="ru-RU" sz="3200" b="1" dirty="0" smtClean="0">
                <a:solidFill>
                  <a:srgbClr val="FF0000"/>
                </a:solidFill>
              </a:rPr>
              <a:t>ЗНАЧЕНИЕ ПОДВИЖНЫХ ИГР</a:t>
            </a:r>
          </a:p>
          <a:p>
            <a:pPr>
              <a:buNone/>
            </a:pPr>
            <a:r>
              <a:rPr lang="ru-RU" sz="3200" b="1" dirty="0" smtClean="0"/>
              <a:t>Для младших дошкольников подвижные игры являются жизненной потребностью . С их помощью решаются разнообразные задачи : образовательные, воспитательные и оздоровительные.</a:t>
            </a:r>
          </a:p>
          <a:p>
            <a:pPr>
              <a:buNone/>
            </a:pPr>
            <a:r>
              <a:rPr lang="ru-RU" sz="3200" b="1" dirty="0" smtClean="0"/>
              <a:t>В процессе подвижных игр создаются благоприятные условия для развития и совершенствования основных движений.  </a:t>
            </a:r>
            <a:endParaRPr lang="ru-RU" sz="32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914400"/>
            <a:ext cx="7848600" cy="2819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b="1" dirty="0" smtClean="0">
                <a:solidFill>
                  <a:srgbClr val="FF0000"/>
                </a:solidFill>
              </a:rPr>
              <a:t>Основными задачами решаемыми в процессе ежедневного проведения подвижных игр и упражнений являются: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905000"/>
            <a:ext cx="7772400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-дальнейшее расширение двигательного опыта детей, обогащение его новыми , более сложными движениями.</a:t>
            </a:r>
          </a:p>
          <a:p>
            <a:pPr>
              <a:buNone/>
            </a:pPr>
            <a:r>
              <a:rPr lang="ru-RU" dirty="0" smtClean="0"/>
              <a:t>-совершенствование имеющихся у детей навыков в основных движениях путем применения их в игровых ситуациях.</a:t>
            </a:r>
          </a:p>
          <a:p>
            <a:pPr>
              <a:buNone/>
            </a:pPr>
            <a:r>
              <a:rPr lang="ru-RU" dirty="0" smtClean="0"/>
              <a:t>-развитие двигательных качеств: ловкости ,быстроты, выносливости.</a:t>
            </a:r>
          </a:p>
          <a:p>
            <a:pPr>
              <a:buNone/>
            </a:pPr>
            <a:r>
              <a:rPr lang="ru-RU" dirty="0" smtClean="0"/>
              <a:t>- Воспитание самостоятельности и активности.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     Виды подвижных игр для детей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                          2-3 лет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143000" y="1371600"/>
            <a:ext cx="777240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 ходьбой и бегом                         С ползанием</a:t>
            </a:r>
          </a:p>
          <a:p>
            <a:pPr>
              <a:buNone/>
            </a:pPr>
            <a:r>
              <a:rPr lang="ru-RU" sz="2000" b="1" dirty="0" smtClean="0"/>
              <a:t>«Догони мяч».                                            «Доползи до погремушки».</a:t>
            </a:r>
          </a:p>
          <a:p>
            <a:pPr>
              <a:buNone/>
            </a:pPr>
            <a:r>
              <a:rPr lang="ru-RU" sz="2000" b="1" dirty="0" smtClean="0"/>
              <a:t>«Через ручеек».                                               «Проползи в воротца».</a:t>
            </a:r>
          </a:p>
          <a:p>
            <a:pPr>
              <a:buNone/>
            </a:pPr>
            <a:r>
              <a:rPr lang="ru-RU" sz="2000" b="1" dirty="0" smtClean="0"/>
              <a:t>«Кто тише</a:t>
            </a:r>
            <a:r>
              <a:rPr lang="ru-RU" sz="2400" b="1" dirty="0" smtClean="0"/>
              <a:t>»                                             </a:t>
            </a:r>
            <a:r>
              <a:rPr lang="ru-RU" sz="2400" b="1" dirty="0" smtClean="0">
                <a:solidFill>
                  <a:srgbClr val="FF0000"/>
                </a:solidFill>
              </a:rPr>
              <a:t>С подпрыгиванием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000" b="1" dirty="0" smtClean="0"/>
              <a:t>«Перешагни через палку</a:t>
            </a:r>
            <a:r>
              <a:rPr lang="ru-RU" sz="2000" dirty="0" smtClean="0"/>
              <a:t>».            «</a:t>
            </a:r>
            <a:r>
              <a:rPr lang="ru-RU" sz="2000" b="1" dirty="0" smtClean="0"/>
              <a:t>Мой веселый звонкий мяч</a:t>
            </a:r>
            <a:r>
              <a:rPr lang="ru-RU" sz="2000" dirty="0" smtClean="0"/>
              <a:t>»</a:t>
            </a:r>
          </a:p>
          <a:p>
            <a:pPr>
              <a:buNone/>
            </a:pPr>
            <a:r>
              <a:rPr lang="ru-RU" sz="2000" b="1" dirty="0" smtClean="0"/>
              <a:t>«Догони меня».                                   «Зайка беленький сидит».</a:t>
            </a:r>
          </a:p>
          <a:p>
            <a:pPr>
              <a:buNone/>
            </a:pPr>
            <a:r>
              <a:rPr lang="ru-RU" sz="2000" b="1" dirty="0" smtClean="0"/>
              <a:t>«Воробушки и автомобиль».       «Птички в гнездышках».</a:t>
            </a:r>
          </a:p>
          <a:p>
            <a:pPr>
              <a:buNone/>
            </a:pPr>
            <a:r>
              <a:rPr lang="ru-RU" sz="2000" b="1" dirty="0" smtClean="0"/>
              <a:t>«Солнышко и дождик».                        «Через ручеек».</a:t>
            </a:r>
          </a:p>
          <a:p>
            <a:pPr>
              <a:buNone/>
            </a:pPr>
            <a:r>
              <a:rPr lang="ru-RU" sz="2000" b="1" dirty="0" smtClean="0"/>
              <a:t>«Бегите ко мне»                                      «По ровненькой дорожке».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С бросанием и ловлей                    На ориентировку</a:t>
            </a:r>
          </a:p>
          <a:p>
            <a:pPr>
              <a:buNone/>
            </a:pPr>
            <a:r>
              <a:rPr lang="ru-RU" sz="2000" b="1" dirty="0" smtClean="0"/>
              <a:t>«Прокати мяч»                                               «Где звенит».</a:t>
            </a:r>
          </a:p>
          <a:p>
            <a:pPr>
              <a:buNone/>
            </a:pPr>
            <a:r>
              <a:rPr lang="ru-RU" sz="2000" b="1" dirty="0" smtClean="0"/>
              <a:t>«Попади в воротца»                                    «Найди флажок»</a:t>
            </a:r>
          </a:p>
          <a:p>
            <a:pPr>
              <a:buNone/>
            </a:pPr>
            <a:endParaRPr lang="ru-RU" sz="2000" b="1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Подвижная игра «Солнышко и дождик»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SAM_065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76400"/>
            <a:ext cx="3810000" cy="2857500"/>
          </a:xfrm>
        </p:spPr>
      </p:pic>
      <p:pic>
        <p:nvPicPr>
          <p:cNvPr id="4" name="Рисунок 3" descr="SAM_06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3352800"/>
            <a:ext cx="3810000" cy="2857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Игра  «Мы на луг ходили»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AM_059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Подвижная игра «Кошка и мышки»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AM_060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Физ. Упражнение «По тропинке»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AM_020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Физ.упражнение «Прокати мяч»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SAM_038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447800"/>
            <a:ext cx="6096000" cy="45720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</TotalTime>
  <Words>272</Words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Справедливость</vt:lpstr>
      <vt:lpstr>ПРЕЗЕНТАЦИЯ НА ТЕМУ  «Подвижные игры для детей от 2 до 3 лет»</vt:lpstr>
      <vt:lpstr>Слайд 2</vt:lpstr>
      <vt:lpstr>     Основными задачами решаемыми в процессе ежедневного проведения подвижных игр и упражнений являются:</vt:lpstr>
      <vt:lpstr>     Виды подвижных игр для детей                             2-3 лет</vt:lpstr>
      <vt:lpstr>Подвижная игра «Солнышко и дождик»</vt:lpstr>
      <vt:lpstr>Игра  «Мы на луг ходили»</vt:lpstr>
      <vt:lpstr>Подвижная игра «Кошка и мышки»</vt:lpstr>
      <vt:lpstr>Физ. Упражнение «По тропинке»</vt:lpstr>
      <vt:lpstr>Физ.упражнение «Прокати мяч»</vt:lpstr>
      <vt:lpstr>Подвижная игра «Мой веселый звонкий мяч»</vt:lpstr>
      <vt:lpstr>            Подвижная игра                                                      «Воробушки и автомобиль»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14</cp:revision>
  <dcterms:created xsi:type="dcterms:W3CDTF">2017-05-13T16:28:43Z</dcterms:created>
  <dcterms:modified xsi:type="dcterms:W3CDTF">2017-10-22T19:20:22Z</dcterms:modified>
</cp:coreProperties>
</file>