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5" r:id="rId4"/>
    <p:sldId id="261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64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51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554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4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51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50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65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49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3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65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6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42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AD7E0-C6EF-4D3A-BDA9-C7F6771E3548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E5530-3658-47FF-9ADB-96F280864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63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Правовое воспитание до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8" y="136290"/>
            <a:ext cx="8928484" cy="6696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s://catherineasquithgallery.com/uploads/posts/2021-02/1613515490_2-p-foni-dlya-prezentatsii-na-temu-prava-reben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89" y="1844824"/>
            <a:ext cx="5575424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5473005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Вторая младшая 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группа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09120"/>
            <a:ext cx="3816424" cy="221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516" y="116632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«Детский сад «Планета детства» комбинированного вида»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02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thumbs/1613515442_4-p-foni-dlya-prezentatsii-na-temu-prava-rebe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7" y="-111311"/>
            <a:ext cx="9166880" cy="687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16881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игра </a:t>
            </a:r>
          </a:p>
          <a:p>
            <a:pPr algn="ctr"/>
            <a:r>
              <a:rPr lang="ru-RU" sz="3600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«Дети имеют права!»</a:t>
            </a:r>
          </a:p>
        </p:txBody>
      </p:sp>
      <p:sp>
        <p:nvSpPr>
          <p:cNvPr id="5" name="AutoShape 2" descr="https://apf.mail.ru/cgi-bin/readmsg?id=16372607521702301040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?id=16372606830018254223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4320480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1584176" cy="150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1268760"/>
            <a:ext cx="4968552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полноценное питание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thumbs/1613515442_4-p-foni-dlya-prezentatsii-na-temu-prava-rebe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7" y="-111311"/>
            <a:ext cx="9166880" cy="687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16881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игра </a:t>
            </a:r>
          </a:p>
          <a:p>
            <a:pPr algn="ctr"/>
            <a:r>
              <a:rPr lang="ru-RU" sz="3600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«Дети имеют права!»</a:t>
            </a:r>
          </a:p>
        </p:txBody>
      </p:sp>
      <p:sp>
        <p:nvSpPr>
          <p:cNvPr id="5" name="AutoShape 2" descr="https://apf.mail.ru/cgi-bin/readmsg?id=16372607521702301040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?id=16372606830018254223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1844824"/>
            <a:ext cx="367240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игры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7"/>
            <a:ext cx="1513657" cy="144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1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thumbs/1613515442_4-p-foni-dlya-prezentatsii-na-temu-prava-rebe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0" y="-17160"/>
            <a:ext cx="9166880" cy="687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16881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игра </a:t>
            </a:r>
          </a:p>
          <a:p>
            <a:pPr algn="ctr"/>
            <a:r>
              <a:rPr lang="ru-RU" sz="3600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«Дети имеют права!»</a:t>
            </a:r>
          </a:p>
        </p:txBody>
      </p:sp>
      <p:sp>
        <p:nvSpPr>
          <p:cNvPr id="5" name="AutoShape 2" descr="https://apf.mail.ru/cgi-bin/readmsg?id=16372607521702301040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?id=16372606830018254223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5740219" cy="4305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1340768"/>
            <a:ext cx="6048672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воспитание  в семейном окружение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10882"/>
            <a:ext cx="1408361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5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thumbs/1613515442_4-p-foni-dlya-prezentatsii-na-temu-prava-rebe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7" y="-111311"/>
            <a:ext cx="9166880" cy="687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16881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err="1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игра </a:t>
            </a:r>
          </a:p>
          <a:p>
            <a:pPr algn="ctr"/>
            <a:r>
              <a:rPr lang="ru-RU" sz="3600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«Дети имеют права!»</a:t>
            </a:r>
          </a:p>
        </p:txBody>
      </p:sp>
      <p:sp>
        <p:nvSpPr>
          <p:cNvPr id="5" name="AutoShape 2" descr="https://apf.mail.ru/cgi-bin/readmsg?id=16372607521702301040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?id=16372606830018254223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apf.mail.ru/cgi-bin/readmsg?id=16372598750021697769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88840"/>
            <a:ext cx="6148264" cy="4611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1484784"/>
            <a:ext cx="410445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отдых и досуг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3896"/>
            <a:ext cx="1513657" cy="144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9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Основные международные документы ЮНИСЕФ, касающимся защиты прав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3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Правовое воспитание до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516" y="116632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«Детский сад «Планета детства» комбинированного вида»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4797152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9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Правовое воспитание до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516" y="116632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«Детский сад «Планета детства» комбинированного вида»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53" y="1880732"/>
            <a:ext cx="9185253" cy="4977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Правовое воспитание дошколь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t="27296"/>
          <a:stretch/>
        </p:blipFill>
        <p:spPr bwMode="auto">
          <a:xfrm>
            <a:off x="467544" y="2204864"/>
            <a:ext cx="6670768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6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Правовое воспитание до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516" y="116632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«Детский сад «Планета детства» комбинированного вида»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53" y="1880732"/>
            <a:ext cx="9185253" cy="4977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Правовое воспитание дошколь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28635"/>
          <a:stretch/>
        </p:blipFill>
        <p:spPr bwMode="auto">
          <a:xfrm>
            <a:off x="395536" y="2204864"/>
            <a:ext cx="6912768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53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thumbs/1613515442_4-p-foni-dlya-prezentatsii-na-temu-prava-rebe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20"/>
            <a:ext cx="9166880" cy="687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8427" y="1124744"/>
            <a:ext cx="6624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По извилистой дорожке</a:t>
            </a:r>
          </a:p>
          <a:p>
            <a:pPr algn="ctr"/>
            <a:r>
              <a:rPr lang="ru-RU" sz="2400" b="1" i="0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Шли по миру чьи-то ножки.</a:t>
            </a:r>
          </a:p>
          <a:p>
            <a:pPr algn="ctr"/>
            <a:r>
              <a:rPr lang="ru-RU" sz="2400" b="1" i="0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Вдаль смотря широкими глазами,</a:t>
            </a:r>
          </a:p>
          <a:p>
            <a:pPr algn="ctr"/>
            <a:r>
              <a:rPr lang="ru-RU" sz="2400" b="1" i="0" dirty="0" err="1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Шел</a:t>
            </a:r>
            <a:r>
              <a:rPr lang="ru-RU" sz="2400" b="1" i="0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малыш знакомиться с правами.</a:t>
            </a:r>
          </a:p>
          <a:p>
            <a:pPr algn="ctr"/>
            <a:r>
              <a:rPr lang="ru-RU" sz="2400" b="1" i="0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Рядом мама крепко за руку держала,</a:t>
            </a:r>
          </a:p>
          <a:p>
            <a:pPr algn="ctr"/>
            <a:r>
              <a:rPr lang="ru-RU" sz="2400" b="1" i="0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В путь-дорогу умницу свою сопровождала.</a:t>
            </a:r>
          </a:p>
          <a:p>
            <a:pPr algn="ctr"/>
            <a:r>
              <a:rPr lang="ru-RU" sz="2400" b="1" i="0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Знать должны и взрослые, и дети</a:t>
            </a:r>
          </a:p>
          <a:p>
            <a:pPr algn="ctr"/>
            <a:r>
              <a:rPr lang="ru-RU" sz="2400" b="1" i="0" dirty="0" smtClean="0">
                <a:ln w="1905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О правах, что защищают их на свете</a:t>
            </a:r>
            <a:endParaRPr lang="ru-RU" sz="2400" b="1" i="0" dirty="0">
              <a:ln w="1905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3" t="60258" r="3742"/>
          <a:stretch/>
        </p:blipFill>
        <p:spPr bwMode="auto">
          <a:xfrm>
            <a:off x="3491881" y="4365104"/>
            <a:ext cx="442025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58" b="66911"/>
          <a:stretch/>
        </p:blipFill>
        <p:spPr bwMode="auto">
          <a:xfrm>
            <a:off x="1403648" y="116632"/>
            <a:ext cx="2016224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6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Правовое воспитание дошколь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516" y="116632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«Детский сад «Планета детства» комбинированного вида»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53" y="1880732"/>
            <a:ext cx="9185253" cy="4977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Правовое воспитание дошколь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2" b="6600"/>
          <a:stretch/>
        </p:blipFill>
        <p:spPr bwMode="auto">
          <a:xfrm>
            <a:off x="755577" y="2132856"/>
            <a:ext cx="5807456" cy="4388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87" b="4369"/>
          <a:stretch/>
        </p:blipFill>
        <p:spPr bwMode="auto">
          <a:xfrm>
            <a:off x="2339752" y="1844824"/>
            <a:ext cx="3240360" cy="998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0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thumbs/1613515442_4-p-foni-dlya-prezentatsii-na-temu-prava-rebe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20"/>
            <a:ext cx="9166880" cy="687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692696"/>
            <a:ext cx="4716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Что такое право?»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понятием «право», «обязанность».</a:t>
            </a:r>
            <a:endParaRPr lang="ru-RU" sz="24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16632"/>
            <a:ext cx="3672408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  <a:endParaRPr lang="ru-RU" sz="5400" b="1" i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apf.mail.ru/cgi-bin/readmsg?id=16372607521702301040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1" y="1196752"/>
            <a:ext cx="2484275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8187" r="15920" b="29360"/>
          <a:stretch/>
        </p:blipFill>
        <p:spPr bwMode="auto">
          <a:xfrm>
            <a:off x="3059832" y="2924944"/>
            <a:ext cx="3345193" cy="3743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 descr="https://apf.mail.ru/cgi-bin/readmsg?id=16372606830018254223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53" y="2060848"/>
            <a:ext cx="2952328" cy="3936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1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thumbs/1613515442_4-p-foni-dlya-prezentatsii-na-temu-prava-rebe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20"/>
            <a:ext cx="9166880" cy="687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181957"/>
            <a:ext cx="31683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проблемных </a:t>
            </a:r>
            <a:r>
              <a:rPr lang="ru-RU" sz="2400" b="1" i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ситуаций</a:t>
            </a:r>
            <a:endParaRPr lang="ru-RU" sz="2400" b="1" i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 и моё имя!»</a:t>
            </a:r>
            <a:endParaRPr lang="ru-RU" sz="2400" b="1" i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 Сформировать представление о том, что каждый человек имеет право на имя,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закрепленное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документом «Свидетельство о рождении»; о том, как на Руси давали имена, что они означали, познакомить с понятием «отчество», воспитывать уважение друг к другу, окружающим людям.</a:t>
            </a:r>
          </a:p>
        </p:txBody>
      </p:sp>
      <p:sp>
        <p:nvSpPr>
          <p:cNvPr id="5" name="AutoShape 2" descr="https://apf.mail.ru/cgi-bin/readmsg?id=16372607521702301040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?id=16372606830018254223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t="14628" b="11748"/>
          <a:stretch/>
        </p:blipFill>
        <p:spPr bwMode="auto">
          <a:xfrm>
            <a:off x="4572000" y="476672"/>
            <a:ext cx="4374993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b="16968"/>
          <a:stretch/>
        </p:blipFill>
        <p:spPr bwMode="auto">
          <a:xfrm>
            <a:off x="4548602" y="3429000"/>
            <a:ext cx="4475483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91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thumbs/1613515442_4-p-foni-dlya-prezentatsii-na-temu-prava-rebe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20"/>
            <a:ext cx="9166880" cy="687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3600400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Творчество:</a:t>
            </a:r>
            <a:endParaRPr lang="ru-RU" sz="4400" b="1" i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apf.mail.ru/cgi-bin/readmsg?id=16372607521702301040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?id=16372606830018254223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68960"/>
            <a:ext cx="511256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260648"/>
            <a:ext cx="5400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«Моя семья».</a:t>
            </a:r>
          </a:p>
          <a:p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Познакомить детей с правом иметь семью, с правом на любовь и заботу родителей. Формировать у детей представление о семье, как о людях, которые живут вместе, любят друг друга и заботятся о близких.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92696"/>
            <a:ext cx="20177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7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thumbs/1613515442_4-p-foni-dlya-prezentatsii-na-temu-prava-reben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7" y="-111311"/>
            <a:ext cx="9166880" cy="687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16881"/>
            <a:ext cx="5112568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 err="1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3600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игра </a:t>
            </a:r>
          </a:p>
          <a:p>
            <a:pPr algn="ctr"/>
            <a:r>
              <a:rPr lang="ru-RU" sz="3600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«Дети имеют права!»</a:t>
            </a:r>
          </a:p>
        </p:txBody>
      </p:sp>
      <p:sp>
        <p:nvSpPr>
          <p:cNvPr id="5" name="AutoShape 2" descr="https://apf.mail.ru/cgi-bin/readmsg?id=16372607521702301040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apf.mail.ru/cgi-bin/readmsg?id=16372606830018254223;0;1&amp;exif=1&amp;full=1&amp;x-email=istoki99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4094245" cy="3070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4"/>
          <a:stretch/>
        </p:blipFill>
        <p:spPr bwMode="auto">
          <a:xfrm>
            <a:off x="5580112" y="1340768"/>
            <a:ext cx="3347864" cy="3670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0"/>
          <a:stretch/>
        </p:blipFill>
        <p:spPr bwMode="auto">
          <a:xfrm>
            <a:off x="2651787" y="4365104"/>
            <a:ext cx="3840426" cy="234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3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291</Words>
  <Application>Microsoft Office PowerPoint</Application>
  <PresentationFormat>Экран (4:3)</PresentationFormat>
  <Paragraphs>47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Махмудова Елена</dc:creator>
  <cp:lastModifiedBy>Олеся</cp:lastModifiedBy>
  <cp:revision>28</cp:revision>
  <dcterms:created xsi:type="dcterms:W3CDTF">2021-11-18T18:13:36Z</dcterms:created>
  <dcterms:modified xsi:type="dcterms:W3CDTF">2021-11-19T08:41:23Z</dcterms:modified>
</cp:coreProperties>
</file>