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85842" autoAdjust="0"/>
  </p:normalViewPr>
  <p:slideViewPr>
    <p:cSldViewPr>
      <p:cViewPr>
        <p:scale>
          <a:sx n="70" d="100"/>
          <a:sy n="70" d="100"/>
        </p:scale>
        <p:origin x="-115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17B4F2-E128-42DE-8300-76F179CD2AAE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92DC90-85BE-470C-BBCA-D42AD7D2F1B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2DC90-85BE-470C-BBCA-D42AD7D2F1B7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92DC90-85BE-470C-BBCA-D42AD7D2F1B7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F1B0B-4AC6-4FD3-AD5E-B73BABC23AA5}" type="datetimeFigureOut">
              <a:rPr lang="ru-RU" smtClean="0"/>
              <a:pPr/>
              <a:t>02.10.2023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1C319B-EF3C-445D-9168-EE85B3C0121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728192"/>
          </a:xfrm>
        </p:spPr>
        <p:txBody>
          <a:bodyPr>
            <a:normAutofit fontScale="90000"/>
          </a:bodyPr>
          <a:lstStyle/>
          <a:p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>МИНИСТЕРСТВО ОБРАЗОВАНИЯ РМ</a:t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1800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>ПОРТФОЛИО</a:t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200" b="1" i="1" dirty="0" err="1" smtClean="0">
                <a:solidFill>
                  <a:schemeClr val="accent1">
                    <a:lumMod val="75000"/>
                  </a:schemeClr>
                </a:solidFill>
              </a:rPr>
              <a:t>Нажалкиной</a:t>
            </a:r>
            <a: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  <a:t> Анны Николаевны</a:t>
            </a:r>
            <a:br>
              <a:rPr lang="ru-RU" sz="22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</a:rPr>
              <a:t>Воспитателя МБДОУ «Дубёнский детский сад комбинированного вида «Солнышко»</a:t>
            </a:r>
            <a: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000" b="1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ru-RU" sz="2400" b="1" dirty="0" smtClean="0">
                <a:solidFill>
                  <a:schemeClr val="accent1">
                    <a:lumMod val="75000"/>
                  </a:schemeClr>
                </a:solidFill>
              </a:rPr>
            </a:b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>
          <a:xfrm>
            <a:off x="4355976" y="2348880"/>
            <a:ext cx="4330824" cy="4032448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Дата рождения: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12.11.1985г</a:t>
            </a:r>
            <a:r>
              <a:rPr lang="ru-RU" sz="1700" i="1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endParaRPr lang="ru-RU" sz="17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Профессиональное образование: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высшее, МГПИ им. М. Е. </a:t>
            </a:r>
            <a:r>
              <a:rPr lang="ru-RU" sz="1700" dirty="0" err="1" smtClean="0">
                <a:solidFill>
                  <a:schemeClr val="accent1">
                    <a:lumMod val="75000"/>
                  </a:schemeClr>
                </a:solidFill>
              </a:rPr>
              <a:t>Евсевьева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 по специальности «Педагогика и методика начального образования», учитель начальных классов</a:t>
            </a: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endParaRPr lang="ru-RU" sz="17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№ диплома: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ВСГ 1156780 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 Дата выдачи: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30.06.2008 г.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Стаж педагогической работы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(по специальности):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14 лет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Общий трудовой стаж: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14 лет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Квалификационная категория: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первая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Дата последней аттестации: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22.10.2018 г.</a:t>
            </a:r>
          </a:p>
          <a:p>
            <a:pPr>
              <a:buNone/>
            </a:pPr>
            <a:r>
              <a:rPr lang="ru-RU" sz="1700" b="1" dirty="0" smtClean="0">
                <a:solidFill>
                  <a:schemeClr val="accent1">
                    <a:lumMod val="75000"/>
                  </a:schemeClr>
                </a:solidFill>
              </a:rPr>
              <a:t>Занимаемая должность: 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воспитатель</a:t>
            </a:r>
          </a:p>
          <a:p>
            <a:pPr>
              <a:buNone/>
            </a:pP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 </a:t>
            </a:r>
          </a:p>
          <a:p>
            <a:endParaRPr lang="ru-RU" sz="1800" dirty="0"/>
          </a:p>
        </p:txBody>
      </p:sp>
      <p:pic>
        <p:nvPicPr>
          <p:cNvPr id="7" name="Содержимое 6" descr="C:\Users\аня\Desktop\сканированые док-ты\OCR0004.BMP"/>
          <p:cNvPicPr>
            <a:picLocks noGrp="1"/>
          </p:cNvPicPr>
          <p:nvPr>
            <p:ph sz="half" idx="1"/>
          </p:nvPr>
        </p:nvPicPr>
        <p:blipFill>
          <a:blip r:embed="rId3" cstate="print"/>
          <a:srcRect l="14918" t="3045" r="11189" b="19672"/>
          <a:stretch>
            <a:fillRect/>
          </a:stretch>
        </p:blipFill>
        <p:spPr bwMode="auto">
          <a:xfrm>
            <a:off x="755576" y="2492896"/>
            <a:ext cx="2887730" cy="41044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3888431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 descr="C:\Users\аня\Desktop\Портфолио Н,А,Н, 2023г\паспорт Д2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444" y="1600200"/>
            <a:ext cx="368102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7" y="1268760"/>
            <a:ext cx="4032447" cy="4857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ня\Desktop\Портфолио Н,А,Н, 2023г\грамота эколят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1268760"/>
            <a:ext cx="3816424" cy="48860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196752"/>
            <a:ext cx="3600400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5. Наличие авторских программ, методических пособий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7784" y="1600200"/>
            <a:ext cx="388843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854968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chemeClr val="accent1"/>
                </a:solidFill>
              </a:rPr>
              <a:t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a:t>
            </a:r>
            <a:endParaRPr lang="ru-RU" sz="2000" dirty="0">
              <a:solidFill>
                <a:schemeClr val="accent1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628800"/>
            <a:ext cx="4032448" cy="47525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C:\Users\аня\Desktop\Портфолио Н,А,Н, 2023г\сканированые док-ты\Изображение0003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4244280" cy="44644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00200"/>
            <a:ext cx="3816424" cy="44210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620688"/>
            <a:ext cx="3275856" cy="38164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7" name="Picture 3" descr="C:\Users\аня\Desktop\Портфолио Н,А,Н, 2023г\мои грамоты\sertifikat-ku-0384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6136" y="476672"/>
            <a:ext cx="3024336" cy="35283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3977680"/>
            <a:ext cx="4464496" cy="288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accent1"/>
                </a:solidFill>
              </a:rPr>
              <a:t>7.Проведение открытых занятий, мастер классов, мероприятий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1484784"/>
            <a:ext cx="4320480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C:\Users\аня\Desktop\Портфолио Н,А,Н, 2023г\сканированые док-ты\Изображение0005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4434136" cy="45264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8064" y="1772816"/>
            <a:ext cx="3672408" cy="4392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9218" name="Picture 2" descr="C:\Users\аня\Desktop\Портфолио Н,А,Н, 2023г\мои грамоты\sertifikat-mku-2589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980728"/>
            <a:ext cx="4080335" cy="52565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Представление к аттестации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403244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924944" cy="511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8. Экспертная деятельность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268760"/>
            <a:ext cx="3752597" cy="48574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43" name="Picture 3" descr="C:\Users\аня\Desktop\Портфолио Н,А,Н, 2023г\мои грамоты\44639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268760"/>
            <a:ext cx="3744416" cy="48574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9. Общественно-педагогическая активность педагога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600200"/>
            <a:ext cx="3835950" cy="47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26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556792"/>
            <a:ext cx="4032448" cy="47091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9792" y="3861048"/>
            <a:ext cx="3807169" cy="26858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908720"/>
            <a:ext cx="3990443" cy="25202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683568" y="1844824"/>
            <a:ext cx="324035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err="1" smtClean="0"/>
              <a:t>Нажалкина</a:t>
            </a:r>
            <a:r>
              <a:rPr lang="ru-RU" sz="1200" dirty="0" smtClean="0"/>
              <a:t>  Анна Николаевна</a:t>
            </a:r>
            <a:endParaRPr lang="ru-RU" sz="1200" dirty="0"/>
          </a:p>
        </p:txBody>
      </p:sp>
      <p:pic>
        <p:nvPicPr>
          <p:cNvPr id="2050" name="Picture 2" descr="C:\Users\аня\Downloads\sert-nazhalkina-anna-nikolaevna-ru(1)_page-0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819060"/>
            <a:ext cx="3680980" cy="26043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2050" name="Picture 2" descr="C:\Users\аня\Desktop\Портфолио Н,А,Н, 2023г\мои грамоты\Сертификат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645024"/>
            <a:ext cx="3816424" cy="26968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C:\Users\аня\Desktop\Портфолио Н,А,Н, 2023г\мои грамоты\Сертификат-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764704"/>
            <a:ext cx="3756796" cy="26547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6" name="Picture 2" descr="C:\Users\аня\Downloads\diplom (1)_page-000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04048" y="1196752"/>
            <a:ext cx="3578233" cy="50573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10. Позитивные результаты работы с воспитанниками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700808"/>
            <a:ext cx="3625676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4884" y="1700808"/>
            <a:ext cx="3601572" cy="45365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196752"/>
            <a:ext cx="3811645" cy="51454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196752"/>
            <a:ext cx="3878111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11. Качество взаимодействия с родителями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1700808"/>
            <a:ext cx="4032448" cy="474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704664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/>
            </a:r>
            <a:br>
              <a:rPr lang="ru-RU" dirty="0" smtClean="0">
                <a:solidFill>
                  <a:schemeClr val="accent1"/>
                </a:solidFill>
              </a:rPr>
            </a:br>
            <a:r>
              <a:rPr lang="ru-RU" sz="4000" dirty="0" smtClean="0">
                <a:solidFill>
                  <a:schemeClr val="accent1"/>
                </a:solidFill>
              </a:rPr>
              <a:t>12. Работа с детьми из социально – неблагополучных семей</a:t>
            </a:r>
            <a:endParaRPr lang="ru-RU" sz="4000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44824"/>
            <a:ext cx="4320480" cy="4680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Autofit/>
          </a:bodyPr>
          <a:lstStyle/>
          <a:p>
            <a:r>
              <a:rPr lang="ru-RU" sz="3200" dirty="0" smtClean="0">
                <a:solidFill>
                  <a:schemeClr val="accent1"/>
                </a:solidFill>
              </a:rPr>
              <a:t>13. Участие педагога в профессиональных конкурсах</a:t>
            </a:r>
            <a:endParaRPr lang="ru-RU" sz="3200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6982" y="1600200"/>
            <a:ext cx="3159035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ня\Desktop\Портфолио Н,А,Н, 2023г\сканированые док-ты\Изображение0001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216" y="1600200"/>
            <a:ext cx="320056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2" name="Picture 4" descr="C:\Users\аня\Desktop\Портфолио Н,А,Н, 2023г\мои грамоты\IMG-20230417-WA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69269" y="1600200"/>
            <a:ext cx="3196461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051" name="Picture 3" descr="C:\Users\аня\Pictures\.archpage_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5" y="1340768"/>
            <a:ext cx="3609058" cy="47853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527" cy="6858000"/>
          </a:xfrm>
          <a:prstGeom prst="rect">
            <a:avLst/>
          </a:prstGeom>
          <a:noFill/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980728"/>
            <a:ext cx="4032448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980728"/>
            <a:ext cx="4355976" cy="5328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14. Награды и поощрения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12776"/>
            <a:ext cx="3518857" cy="45693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75" name="Picture 3" descr="C:\Users\аня\Desktop\Портфолио Н,А,Н, 2023г\сканированые док-ты\OCR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16017" y="1412776"/>
            <a:ext cx="3888432" cy="47133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pic>
        <p:nvPicPr>
          <p:cNvPr id="4098" name="Picture 2" descr="C:\Users\аня\Desktop\Портфолио Н,А,Н, 2023г\сканированые док-ты\OCR0003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340768"/>
            <a:ext cx="3672408" cy="5112568"/>
          </a:xfrm>
          <a:prstGeom prst="rect">
            <a:avLst/>
          </a:prstGeom>
          <a:noFill/>
        </p:spPr>
      </p:pic>
      <p:pic>
        <p:nvPicPr>
          <p:cNvPr id="9" name="Рисунок 8" descr="C:\Users\goryachevne\Desktop\дип исход.jp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14="http://schemas.microsoft.com/office/word/2010/wordprocessingDrawing" xmlns:v="urn:schemas-microsoft-com:vml" xmlns:o="urn:schemas-microsoft-com:office:office" xmlns:mc="http://schemas.openxmlformats.org/markup-compatibility/2006" xmlns:wpc="http://schemas.microsoft.com/office/word/2010/wordprocessingCanvas" xmlns="" xmlns:wne="http://schemas.microsoft.com/office/word/2006/wordml" xmlns:wp="http://schemas.openxmlformats.org/drawingml/2006/wordprocessingDrawing" xmlns:m="http://schemas.openxmlformats.org/officeDocument/2006/math" xmlns:ve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340768"/>
            <a:ext cx="3888432" cy="50326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5220072" y="3309981"/>
            <a:ext cx="3312368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воспитателю МБДОУ «Дубенский детский сад комбинированного вида «Солнышко»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за творческое сотрудничество и подготовку детей на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Times New Roman" pitchFamily="18" charset="0"/>
              </a:rPr>
              <a:t>Республиканский краеведческий конкурс научно-исследовательских и творческих работ «ЛИСЬМАПРЯ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Baskerville Old Face"/>
              </a:rPr>
              <a:t>»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4932040" y="2855331"/>
            <a:ext cx="3456384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Нажалкиной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Bookman Old Style" pitchFamily="18" charset="0"/>
                <a:ea typeface="Times New Roman" pitchFamily="18" charset="0"/>
                <a:cs typeface="Arial" pitchFamily="34" charset="0"/>
              </a:rPr>
              <a:t> Анне Николаевне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004048" y="2359042"/>
            <a:ext cx="33843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Bookman Old Style" pitchFamily="18" charset="0"/>
                <a:ea typeface="Calibri" pitchFamily="34" charset="0"/>
                <a:cs typeface="Calibri" pitchFamily="34" charset="0"/>
              </a:rPr>
              <a:t>Благодарность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5122" name="Picture 2" descr="C:\Users\аня\Desktop\Портфолио Н,А,Н, 2023г\сканированые док-ты\OCR0002.BMP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9" y="1600200"/>
            <a:ext cx="3393034" cy="4525963"/>
          </a:xfrm>
          <a:prstGeom prst="rect">
            <a:avLst/>
          </a:prstGeom>
          <a:noFill/>
        </p:spPr>
      </p:pic>
      <p:pic>
        <p:nvPicPr>
          <p:cNvPr id="5123" name="Picture 3" descr="C:\Users\аня\Desktop\Портфолио Н,А,Н, 2023г\сканированые док-ты\Изображение.BMP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7216" y="1600200"/>
            <a:ext cx="3681248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 descr="C:\Users\аня\Desktop\IMG-20231001-WA000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600200"/>
            <a:ext cx="3662469" cy="4525963"/>
          </a:xfrm>
          <a:prstGeom prst="rect">
            <a:avLst/>
          </a:prstGeom>
          <a:noFill/>
        </p:spPr>
      </p:pic>
      <p:pic>
        <p:nvPicPr>
          <p:cNvPr id="3" name="Picture 2" descr="C:\Users\аня\Downloads\certificate-PT11-39919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600200"/>
            <a:ext cx="396044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3558888" cy="452596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5004048" y="2708920"/>
            <a:ext cx="3600400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 smtClean="0"/>
              <a:t>Уважаемый(</a:t>
            </a:r>
            <a:r>
              <a:rPr lang="ru-RU" sz="1100" dirty="0" err="1" smtClean="0"/>
              <a:t>ая</a:t>
            </a:r>
            <a:r>
              <a:rPr lang="ru-RU" sz="1100" dirty="0" smtClean="0"/>
              <a:t>)</a:t>
            </a:r>
          </a:p>
          <a:p>
            <a:pPr algn="ctr"/>
            <a:r>
              <a:rPr lang="ru-RU" sz="1100" b="1" dirty="0" err="1" smtClean="0"/>
              <a:t>Нажалкина</a:t>
            </a:r>
            <a:r>
              <a:rPr lang="ru-RU" sz="1100" b="1" dirty="0" smtClean="0"/>
              <a:t> Анна Николаевна</a:t>
            </a:r>
          </a:p>
          <a:p>
            <a:pPr algn="ctr"/>
            <a:endParaRPr lang="ru-RU" sz="1100" b="1" dirty="0" smtClean="0"/>
          </a:p>
          <a:p>
            <a:pPr algn="ctr"/>
            <a:r>
              <a:rPr lang="ru-RU" sz="1100" dirty="0" smtClean="0"/>
              <a:t>Организационный комитет Всероссийского</a:t>
            </a:r>
          </a:p>
          <a:p>
            <a:pPr algn="ctr"/>
            <a:r>
              <a:rPr lang="ru-RU" sz="1100" dirty="0" smtClean="0"/>
              <a:t>образовательного портала «Завуч» выражает</a:t>
            </a:r>
          </a:p>
          <a:p>
            <a:pPr algn="ctr"/>
            <a:r>
              <a:rPr lang="ru-RU" sz="1100" dirty="0" smtClean="0"/>
              <a:t>искреннюю благодарность за активное</a:t>
            </a:r>
          </a:p>
          <a:p>
            <a:pPr algn="ctr"/>
            <a:r>
              <a:rPr lang="ru-RU" sz="1100" dirty="0" smtClean="0"/>
              <a:t>сотрудничество и участие в организации</a:t>
            </a:r>
          </a:p>
          <a:p>
            <a:pPr algn="ctr"/>
            <a:r>
              <a:rPr lang="ru-RU" sz="1100" dirty="0" smtClean="0"/>
              <a:t>проведения всероссийской олимпиады по теме:</a:t>
            </a:r>
          </a:p>
          <a:p>
            <a:pPr algn="ctr"/>
            <a:r>
              <a:rPr lang="ru-RU" sz="1100" b="1" dirty="0" smtClean="0"/>
              <a:t>Перечитывая сказки А. С. Пушкина.</a:t>
            </a:r>
          </a:p>
          <a:p>
            <a:pPr algn="ctr"/>
            <a:endParaRPr lang="ru-RU" sz="1100" b="1" dirty="0" smtClean="0"/>
          </a:p>
          <a:p>
            <a:pPr algn="ctr"/>
            <a:r>
              <a:rPr lang="ru-RU" sz="1100" dirty="0" smtClean="0"/>
              <a:t>19 сентября 2023 года</a:t>
            </a:r>
            <a:endParaRPr lang="ru-RU" sz="1100" dirty="0"/>
          </a:p>
        </p:txBody>
      </p:sp>
      <p:pic>
        <p:nvPicPr>
          <p:cNvPr id="1027" name="Picture 3" descr="C:\Users\аня\Desktop\Портфолио Н,А,Н, 2023г\мои грамоты\blagodarnost-bp-01651 (1)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1412776"/>
            <a:ext cx="3631703" cy="4741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Характеристика - представление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412776"/>
            <a:ext cx="3921130" cy="471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3960440" cy="47133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836711"/>
            <a:ext cx="3888432" cy="518457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1"/>
                </a:solidFill>
              </a:rPr>
              <a:t>3. Наличие публикаций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4971" y="1600200"/>
            <a:ext cx="318305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 descr="C:\Users\аня\Desktop\Портфолио Н,А,Н, 2023г\мои грамоты\IMG-20230831-WA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453" y="1600200"/>
            <a:ext cx="318209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4. Результаты участия воспитанников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412776"/>
            <a:ext cx="3816424" cy="48965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27" name="Picture 3" descr="C:\Users\аня\Desktop\Портфолио Н,А,Н, 2023г\мои грамоты\446396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66760" y="1600200"/>
            <a:ext cx="3201480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1037" name="Picture 13" descr="F:\МБДОУ _Дубенский детский сад комбинированного вида _Солнышко __page-000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85330" y="1412776"/>
            <a:ext cx="3375102" cy="47133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 smtClean="0"/>
          </a:p>
          <a:p>
            <a:pPr>
              <a:buNone/>
            </a:pPr>
            <a:endParaRPr lang="ru-RU" dirty="0"/>
          </a:p>
        </p:txBody>
      </p:sp>
      <p:pic>
        <p:nvPicPr>
          <p:cNvPr id="3074" name="Picture 2" descr="C:\Users\аня\Downloads\5397-465279-d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576" y="1412776"/>
            <a:ext cx="3578233" cy="4608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s://catherineasquithgallery.com/uploads/posts/2021-03/1614762650_194-p-delovoi-fon-dlya-prezentatsii-powerpoint-2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124744"/>
            <a:ext cx="3528392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9" name="Picture 3" descr="C:\Users\аня\Downloads\_2054282930_page-00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980728"/>
            <a:ext cx="3341256" cy="4725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761</TotalTime>
  <Words>237</Words>
  <Application>Microsoft Office PowerPoint</Application>
  <PresentationFormat>Экран (4:3)</PresentationFormat>
  <Paragraphs>45</Paragraphs>
  <Slides>34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     МИНИСТЕРСТВО ОБРАЗОВАНИЯ РМ  ПОРТФОЛИО Нажалкиной Анны Николаевны Воспитателя МБДОУ «Дубёнский детский сад комбинированного вида «Солнышко»  </vt:lpstr>
      <vt:lpstr>Представление к аттестации</vt:lpstr>
      <vt:lpstr>Слайд 3</vt:lpstr>
      <vt:lpstr>Характеристика - представление</vt:lpstr>
      <vt:lpstr>Слайд 5</vt:lpstr>
      <vt:lpstr>3. Наличие публикаций</vt:lpstr>
      <vt:lpstr>4. Результаты участия воспитанников</vt:lpstr>
      <vt:lpstr>Слайд 8</vt:lpstr>
      <vt:lpstr>Слайд 9</vt:lpstr>
      <vt:lpstr>Слайд 10</vt:lpstr>
      <vt:lpstr>Слайд 11</vt:lpstr>
      <vt:lpstr>Слайд 12</vt:lpstr>
      <vt:lpstr>5. Наличие авторских программ, методических пособий</vt:lpstr>
      <vt:lpstr>6. Выступления на заседаниях методических советов, научно-практических конференциях, педагогических чтениях, семинарах, секциях, форумах, радиопередачах</vt:lpstr>
      <vt:lpstr>Слайд 15</vt:lpstr>
      <vt:lpstr>Слайд 16</vt:lpstr>
      <vt:lpstr> 7.Проведение открытых занятий, мастер классов, мероприятий</vt:lpstr>
      <vt:lpstr>Слайд 18</vt:lpstr>
      <vt:lpstr>Слайд 19</vt:lpstr>
      <vt:lpstr>8. Экспертная деятельность</vt:lpstr>
      <vt:lpstr>9. Общественно-педагогическая активность педагога</vt:lpstr>
      <vt:lpstr>Слайд 22</vt:lpstr>
      <vt:lpstr>Слайд 23</vt:lpstr>
      <vt:lpstr>10. Позитивные результаты работы с воспитанниками</vt:lpstr>
      <vt:lpstr>Слайд 25</vt:lpstr>
      <vt:lpstr>11. Качество взаимодействия с родителями</vt:lpstr>
      <vt:lpstr> 12. Работа с детьми из социально – неблагополучных семей</vt:lpstr>
      <vt:lpstr>13. Участие педагога в профессиональных конкурсах</vt:lpstr>
      <vt:lpstr>Слайд 29</vt:lpstr>
      <vt:lpstr>14. Награды и поощрения</vt:lpstr>
      <vt:lpstr>Слайд 31</vt:lpstr>
      <vt:lpstr>Слайд 32</vt:lpstr>
      <vt:lpstr>Слайд 33</vt:lpstr>
      <vt:lpstr>Слайд 34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аня</dc:creator>
  <cp:lastModifiedBy>1</cp:lastModifiedBy>
  <cp:revision>72</cp:revision>
  <dcterms:created xsi:type="dcterms:W3CDTF">2023-09-26T11:41:43Z</dcterms:created>
  <dcterms:modified xsi:type="dcterms:W3CDTF">2023-10-02T10:37:43Z</dcterms:modified>
</cp:coreProperties>
</file>