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61" r:id="rId3"/>
    <p:sldId id="257" r:id="rId4"/>
    <p:sldId id="259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2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7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6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81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2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3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7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5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0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2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2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3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1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B35970-7FF1-457B-AAC4-FBFD1B455279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0B5CCC-33AE-4441-AA4E-5F5ECDDFB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9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" y="144855"/>
            <a:ext cx="11923413" cy="6563763"/>
          </a:xfrm>
        </p:spPr>
      </p:pic>
    </p:spTree>
    <p:extLst>
      <p:ext uri="{BB962C8B-B14F-4D97-AF65-F5344CB8AC3E}">
        <p14:creationId xmlns:p14="http://schemas.microsoft.com/office/powerpoint/2010/main" val="1361357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3706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Знакомство с формами.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" y="117695"/>
            <a:ext cx="11841933" cy="5957180"/>
          </a:xfrm>
        </p:spPr>
      </p:pic>
    </p:spTree>
    <p:extLst>
      <p:ext uri="{BB962C8B-B14F-4D97-AF65-F5344CB8AC3E}">
        <p14:creationId xmlns:p14="http://schemas.microsoft.com/office/powerpoint/2010/main" val="2155411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3706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Знакомство с квадратом.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3" y="108642"/>
            <a:ext cx="11869092" cy="5875699"/>
          </a:xfrm>
        </p:spPr>
      </p:pic>
    </p:spTree>
    <p:extLst>
      <p:ext uri="{BB962C8B-B14F-4D97-AF65-F5344CB8AC3E}">
        <p14:creationId xmlns:p14="http://schemas.microsoft.com/office/powerpoint/2010/main" val="820396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       Изучаем цифры.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4" y="144856"/>
            <a:ext cx="11841933" cy="6074875"/>
          </a:xfrm>
        </p:spPr>
      </p:pic>
    </p:spTree>
    <p:extLst>
      <p:ext uri="{BB962C8B-B14F-4D97-AF65-F5344CB8AC3E}">
        <p14:creationId xmlns:p14="http://schemas.microsoft.com/office/powerpoint/2010/main" val="2069310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3706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Игра «Разложи рыб по величине в аквариумы»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2" y="181068"/>
            <a:ext cx="11896253" cy="5884753"/>
          </a:xfrm>
        </p:spPr>
      </p:pic>
    </p:spTree>
    <p:extLst>
      <p:ext uri="{BB962C8B-B14F-4D97-AF65-F5344CB8AC3E}">
        <p14:creationId xmlns:p14="http://schemas.microsoft.com/office/powerpoint/2010/main" val="2751324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3706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Игра «Большой-маленький»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" y="181070"/>
            <a:ext cx="11832879" cy="5866644"/>
          </a:xfrm>
        </p:spPr>
      </p:pic>
    </p:spTree>
    <p:extLst>
      <p:ext uri="{BB962C8B-B14F-4D97-AF65-F5344CB8AC3E}">
        <p14:creationId xmlns:p14="http://schemas.microsoft.com/office/powerpoint/2010/main" val="1972121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5" y="126749"/>
            <a:ext cx="11896254" cy="6618083"/>
          </a:xfrm>
        </p:spPr>
      </p:pic>
    </p:spTree>
    <p:extLst>
      <p:ext uri="{BB962C8B-B14F-4D97-AF65-F5344CB8AC3E}">
        <p14:creationId xmlns:p14="http://schemas.microsoft.com/office/powerpoint/2010/main" val="461451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84037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Игра «Большой-маленький»</a:t>
            </a:r>
            <a:endParaRPr lang="ru-RU" sz="20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" y="144855"/>
            <a:ext cx="11887200" cy="5975288"/>
          </a:xfrm>
        </p:spPr>
      </p:pic>
    </p:spTree>
    <p:extLst>
      <p:ext uri="{BB962C8B-B14F-4D97-AF65-F5344CB8AC3E}">
        <p14:creationId xmlns:p14="http://schemas.microsoft.com/office/powerpoint/2010/main" val="253690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" y="153909"/>
            <a:ext cx="11778557" cy="6509441"/>
          </a:xfrm>
        </p:spPr>
      </p:pic>
    </p:spTree>
    <p:extLst>
      <p:ext uri="{BB962C8B-B14F-4D97-AF65-F5344CB8AC3E}">
        <p14:creationId xmlns:p14="http://schemas.microsoft.com/office/powerpoint/2010/main" val="280219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" y="117694"/>
            <a:ext cx="11938503" cy="66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9" y="135802"/>
            <a:ext cx="11832879" cy="66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" y="144854"/>
            <a:ext cx="11932467" cy="6581871"/>
          </a:xfrm>
        </p:spPr>
      </p:pic>
    </p:spTree>
    <p:extLst>
      <p:ext uri="{BB962C8B-B14F-4D97-AF65-F5344CB8AC3E}">
        <p14:creationId xmlns:p14="http://schemas.microsoft.com/office/powerpoint/2010/main" val="1070272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3" y="108642"/>
            <a:ext cx="11841932" cy="6618083"/>
          </a:xfrm>
        </p:spPr>
      </p:pic>
    </p:spTree>
    <p:extLst>
      <p:ext uri="{BB962C8B-B14F-4D97-AF65-F5344CB8AC3E}">
        <p14:creationId xmlns:p14="http://schemas.microsoft.com/office/powerpoint/2010/main" val="177438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6" y="135802"/>
            <a:ext cx="11878146" cy="6563762"/>
          </a:xfrm>
        </p:spPr>
      </p:pic>
    </p:spTree>
    <p:extLst>
      <p:ext uri="{BB962C8B-B14F-4D97-AF65-F5344CB8AC3E}">
        <p14:creationId xmlns:p14="http://schemas.microsoft.com/office/powerpoint/2010/main" val="33602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23850"/>
            <a:ext cx="8534400" cy="16341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Игра «Помоги Мишке починить машину»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6" y="126749"/>
            <a:ext cx="11796665" cy="6065820"/>
          </a:xfrm>
        </p:spPr>
      </p:pic>
    </p:spTree>
    <p:extLst>
      <p:ext uri="{BB962C8B-B14F-4D97-AF65-F5344CB8AC3E}">
        <p14:creationId xmlns:p14="http://schemas.microsoft.com/office/powerpoint/2010/main" val="207122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" y="-99588"/>
            <a:ext cx="11941521" cy="6857999"/>
          </a:xfrm>
        </p:spPr>
      </p:pic>
    </p:spTree>
    <p:extLst>
      <p:ext uri="{BB962C8B-B14F-4D97-AF65-F5344CB8AC3E}">
        <p14:creationId xmlns:p14="http://schemas.microsoft.com/office/powerpoint/2010/main" val="4134217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3706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Игра «Геометрические фигуры»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08642"/>
            <a:ext cx="11896253" cy="5848537"/>
          </a:xfrm>
        </p:spPr>
      </p:pic>
    </p:spTree>
    <p:extLst>
      <p:ext uri="{BB962C8B-B14F-4D97-AF65-F5344CB8AC3E}">
        <p14:creationId xmlns:p14="http://schemas.microsoft.com/office/powerpoint/2010/main" val="6533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</TotalTime>
  <Words>1</Words>
  <Application>Microsoft Office PowerPoint</Application>
  <PresentationFormat>Широкоэкранный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Сектор</vt:lpstr>
      <vt:lpstr>Презентация PowerPoint</vt:lpstr>
      <vt:lpstr>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Игра «Помоги Мишке починить машину» </vt:lpstr>
      <vt:lpstr>Презентация PowerPoint</vt:lpstr>
      <vt:lpstr>                                                              Игра «Геометрические фигуры»</vt:lpstr>
      <vt:lpstr>                                             Знакомство с формами.</vt:lpstr>
      <vt:lpstr>                                           Знакомство с квадратом.</vt:lpstr>
      <vt:lpstr>                                                 Изучаем цифры.</vt:lpstr>
      <vt:lpstr>                      Игра «Разложи рыб по величине в аквариумы»</vt:lpstr>
      <vt:lpstr>                                      Игра «Большой-маленький»</vt:lpstr>
      <vt:lpstr>Презентация PowerPoint</vt:lpstr>
      <vt:lpstr>                                      Игра «Большой-маленький»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</dc:title>
  <dc:creator>Admin</dc:creator>
  <cp:lastModifiedBy>Admin</cp:lastModifiedBy>
  <cp:revision>15</cp:revision>
  <dcterms:created xsi:type="dcterms:W3CDTF">2019-12-02T13:25:14Z</dcterms:created>
  <dcterms:modified xsi:type="dcterms:W3CDTF">2020-01-20T05:45:22Z</dcterms:modified>
</cp:coreProperties>
</file>