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9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BE54-5738-4C35-97E9-612ABAB571B5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F287-CDD3-4416-B365-D81D53C3F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0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льга\Downloads\выпускной\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3" y="3759662"/>
            <a:ext cx="4608512" cy="3098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1142" y="620688"/>
            <a:ext cx="831083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«Профессии в детском саду»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0743" y="980728"/>
            <a:ext cx="730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МАДОУ  Центр развития ребенка – детский сад №17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9795" y="6093296"/>
            <a:ext cx="316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воспитатель </a:t>
            </a:r>
          </a:p>
          <a:p>
            <a:r>
              <a:rPr lang="ru-RU" b="1" dirty="0" smtClean="0"/>
              <a:t>Асанова Е. Н.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71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8" y="-20773"/>
            <a:ext cx="9171697" cy="68787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48270" y="2967335"/>
            <a:ext cx="6447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7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7128792" cy="52549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1920" y="1196752"/>
            <a:ext cx="3906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429000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Нас в Саду всегда встречает,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Учит нас и развлекает.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Если надо – пожурит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И заботой окружит.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В тихий час уложит спать,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Как заботливая мать.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/>
              <a:t>Очень мил и </a:t>
            </a:r>
            <a:r>
              <a:rPr lang="ru-RU" sz="1600" b="1" i="1" dirty="0" smtClean="0"/>
              <a:t>деликатен -</a:t>
            </a:r>
            <a:br>
              <a:rPr lang="ru-RU" sz="1600" b="1" i="1" dirty="0" smtClean="0"/>
            </a:br>
            <a:r>
              <a:rPr lang="ru-RU" sz="1600" b="1" i="1" dirty="0"/>
              <a:t>Наш любимый воспитатель!</a:t>
            </a:r>
          </a:p>
        </p:txBody>
      </p:sp>
    </p:spTree>
    <p:extLst>
      <p:ext uri="{BB962C8B-B14F-4D97-AF65-F5344CB8AC3E}">
        <p14:creationId xmlns:p14="http://schemas.microsoft.com/office/powerpoint/2010/main" val="15166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49424"/>
            <a:ext cx="3118271" cy="4596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988840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 зорькой ясной, до темна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 нашем садике она.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Кто обед нам принесет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посуду </a:t>
            </a:r>
            <a:r>
              <a:rPr lang="ru-RU" b="1" i="1" dirty="0" smtClean="0"/>
              <a:t>приберет</a:t>
            </a:r>
            <a:r>
              <a:rPr lang="ru-RU" b="1" i="1" dirty="0"/>
              <a:t>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Нашей группы нету краше.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Чисто и светло вокруг!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Может быть у няни нашей,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не две, а десять рук?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764704"/>
            <a:ext cx="602100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Помощник воспитателя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9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58" y="1268760"/>
            <a:ext cx="2808312" cy="5075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0014" y="722312"/>
            <a:ext cx="59604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Медицинская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сестра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916831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Чтоб прививки были в срок,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Гигиены дать урок,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Чтоб сходили к окулисту,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Логопеду и дантисту…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Чтобы были наши дети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Здоровее всех на свете -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На посту уже с утра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Медицинская сестра!</a:t>
            </a:r>
          </a:p>
        </p:txBody>
      </p:sp>
    </p:spTree>
    <p:extLst>
      <p:ext uri="{BB962C8B-B14F-4D97-AF65-F5344CB8AC3E}">
        <p14:creationId xmlns:p14="http://schemas.microsoft.com/office/powerpoint/2010/main" val="36032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30" y="1353835"/>
            <a:ext cx="4221088" cy="422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flipH="1">
            <a:off x="827581" y="476672"/>
            <a:ext cx="51125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Повар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412" y="2348880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Кашку мы едим на завтрак,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Вкусный супчик на обед,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Ничего вкуснее нету 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запеканок и котлет!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Кроме сахара и соли,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Кроме мяса и крупы,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Повара кладут в кастрюли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 щепотке </a:t>
            </a:r>
            <a:r>
              <a:rPr lang="ru-RU" b="1" i="1" dirty="0" smtClean="0"/>
              <a:t>доброты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979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8" y="1340768"/>
            <a:ext cx="3418444" cy="42517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4058" y="620688"/>
            <a:ext cx="76084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270" y="1772816"/>
            <a:ext cx="34441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Она научит </a:t>
            </a:r>
            <a:r>
              <a:rPr lang="ru-RU" b="1" i="1" dirty="0"/>
              <a:t>танцевать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Всех </a:t>
            </a:r>
            <a:r>
              <a:rPr lang="ru-RU" b="1" i="1" dirty="0"/>
              <a:t>детишек наших.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Даже тех, кто неуклюж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Откровенно скажем.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И научит </a:t>
            </a:r>
            <a:r>
              <a:rPr lang="ru-RU" b="1" i="1" dirty="0"/>
              <a:t>песни петь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Баскова не хуже.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Даже тех, кому медведь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Наступил на уши!</a:t>
            </a:r>
          </a:p>
        </p:txBody>
      </p:sp>
    </p:spTree>
    <p:extLst>
      <p:ext uri="{BB962C8B-B14F-4D97-AF65-F5344CB8AC3E}">
        <p14:creationId xmlns:p14="http://schemas.microsoft.com/office/powerpoint/2010/main" val="20081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1" y="-1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85887"/>
            <a:ext cx="4229100" cy="4086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Инструктор по физической культуре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06084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Со здоровьем все в порядке,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Потому что по утрам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 светлом зале на зарядке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Быть не скучно малышам.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Наши дети физкультуру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Очень обожают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Силу, дух, мускулатуру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 играх укрепляют!</a:t>
            </a:r>
          </a:p>
        </p:txBody>
      </p:sp>
    </p:spTree>
    <p:extLst>
      <p:ext uri="{BB962C8B-B14F-4D97-AF65-F5344CB8AC3E}">
        <p14:creationId xmlns:p14="http://schemas.microsoft.com/office/powerpoint/2010/main" val="16652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17" y="1412776"/>
            <a:ext cx="3748324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1052736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Прачка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060848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Белизною</a:t>
            </a:r>
            <a:r>
              <a:rPr lang="ru-RU" b="1" i="1" dirty="0"/>
              <a:t> так сверкает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Полотенце и халат.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Чистатою</a:t>
            </a:r>
            <a:r>
              <a:rPr lang="ru-RU" b="1" i="1" dirty="0" smtClean="0"/>
              <a:t> </a:t>
            </a:r>
            <a:r>
              <a:rPr lang="ru-RU" b="1" i="1" dirty="0"/>
              <a:t>поражает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Наш любимый детский сад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Разузнать секрет скорей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Нужно крошечкам Сорти,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Потому что простыней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Чище просто не найти.</a:t>
            </a:r>
          </a:p>
        </p:txBody>
      </p:sp>
    </p:spTree>
    <p:extLst>
      <p:ext uri="{BB962C8B-B14F-4D97-AF65-F5344CB8AC3E}">
        <p14:creationId xmlns:p14="http://schemas.microsoft.com/office/powerpoint/2010/main" val="26987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49644"/>
            <a:ext cx="2801054" cy="49587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23728" y="1124745"/>
            <a:ext cx="37212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Дворник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2132856"/>
            <a:ext cx="4009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Чтоб вокруг красиво было,</a:t>
            </a:r>
          </a:p>
          <a:p>
            <a:r>
              <a:rPr lang="ru-RU" b="1" i="1" dirty="0"/>
              <a:t>Дворник подметает двор.</a:t>
            </a:r>
          </a:p>
          <a:p>
            <a:r>
              <a:rPr lang="ru-RU" b="1" i="1" dirty="0"/>
              <a:t>Без шампуня и без мыла,</a:t>
            </a:r>
          </a:p>
          <a:p>
            <a:r>
              <a:rPr lang="ru-RU" b="1" i="1" dirty="0"/>
              <a:t>Убирает грязь и сор.</a:t>
            </a:r>
          </a:p>
          <a:p>
            <a:r>
              <a:rPr lang="ru-RU" b="1" i="1" dirty="0"/>
              <a:t> </a:t>
            </a:r>
          </a:p>
          <a:p>
            <a:r>
              <a:rPr lang="ru-RU" b="1" i="1" dirty="0"/>
              <a:t>Когда детям спать охота,</a:t>
            </a:r>
          </a:p>
          <a:p>
            <a:r>
              <a:rPr lang="ru-RU" b="1" i="1" dirty="0"/>
              <a:t>Когда сладко спится нам,</a:t>
            </a:r>
          </a:p>
          <a:p>
            <a:r>
              <a:rPr lang="ru-RU" b="1" i="1" dirty="0"/>
              <a:t>Дворник трудную работу</a:t>
            </a:r>
          </a:p>
          <a:p>
            <a:r>
              <a:rPr lang="ru-RU" b="1" i="1" dirty="0"/>
              <a:t>Выполняет по утрам.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4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14:reveal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96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aleksei-byakinaleksei-byakin@outlook.com</cp:lastModifiedBy>
  <cp:revision>17</cp:revision>
  <dcterms:created xsi:type="dcterms:W3CDTF">2019-04-22T16:32:46Z</dcterms:created>
  <dcterms:modified xsi:type="dcterms:W3CDTF">2020-05-04T16:25:47Z</dcterms:modified>
</cp:coreProperties>
</file>