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78" r:id="rId5"/>
    <p:sldId id="279" r:id="rId6"/>
    <p:sldId id="285" r:id="rId7"/>
    <p:sldId id="286" r:id="rId8"/>
    <p:sldId id="281" r:id="rId9"/>
    <p:sldId id="274" r:id="rId10"/>
    <p:sldId id="275" r:id="rId11"/>
    <p:sldId id="276" r:id="rId12"/>
    <p:sldId id="280" r:id="rId13"/>
    <p:sldId id="282" r:id="rId14"/>
    <p:sldId id="283" r:id="rId15"/>
    <p:sldId id="284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7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72" y="627534"/>
            <a:ext cx="5917001" cy="4176464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797"/>
            </a:avLst>
          </a:prstGeom>
          <a:blipFill dpi="0" rotWithShape="1"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102;&#1083;&#1103;\Desktop\video-5931248d92211d1474dd6ed55d7b8670-V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&#1102;&#1083;&#1103;\Desktop\&#1076;&#1080;&#1089;&#1072;&#1094;&#1080;&#1086;&#1085;&#1085;&#1086;&#1077;%20&#1086;&#1073;&#1091;&#1095;&#1077;&#1085;&#1080;&#1077;\&#1050;&#1072;&#1084;&#1072;&#1083;&#1077;&#1090;&#1076;&#1080;&#1085;&#1086;&#1074;&#1072;\&#1072;&#1085;&#1075;&#1077;&#1083;&#1080;&#1085;&#1072;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102;&#1083;&#1103;\Desktop\&#1040;.%20&#1042;&#1086;&#1088;&#1086;&#1090;&#1099;&#1085;&#1094;&#1077;&#1074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83518"/>
            <a:ext cx="8352928" cy="2159670"/>
          </a:xfrm>
        </p:spPr>
        <p:txBody>
          <a:bodyPr>
            <a:prstTxWarp prst="textPlain">
              <a:avLst>
                <a:gd name="adj" fmla="val 49119"/>
              </a:avLst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ПОМНЮ, ГОРЖУСЬ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 лет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Великой Победы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3435846"/>
            <a:ext cx="4963422" cy="14401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Подготовили воспитатели  подготовительной группы Макарова Ю.А., Корчагина С.Н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8" y="3096645"/>
            <a:ext cx="3001591" cy="1776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57" y="714362"/>
            <a:ext cx="3420068" cy="38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803" y="642924"/>
            <a:ext cx="2963475" cy="395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e1cd5e9974c005b18fb08e2e2c32258b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9381" y="714362"/>
            <a:ext cx="2909897" cy="3879863"/>
          </a:xfrm>
        </p:spPr>
      </p:pic>
      <p:pic>
        <p:nvPicPr>
          <p:cNvPr id="6" name="Содержимое 5" descr="IMG-e2d4ef3638a151cba9ecedb3e2d1d2d8-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7737" y="1200150"/>
            <a:ext cx="3279525" cy="3394075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a680a908e4f6409440701d743210be8b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602376"/>
            <a:ext cx="2816748" cy="3991849"/>
          </a:xfrm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7"/>
            <a:ext cx="3043230" cy="2786083"/>
          </a:xfrm>
        </p:spPr>
        <p:txBody>
          <a:bodyPr>
            <a:normAutofit/>
          </a:bodyPr>
          <a:lstStyle/>
          <a:p>
            <a:r>
              <a:rPr lang="ru-RU" sz="3600" i="1" dirty="0" err="1" smtClean="0">
                <a:solidFill>
                  <a:srgbClr val="FF0000"/>
                </a:solidFill>
              </a:rPr>
              <a:t>Бурлакова</a:t>
            </a:r>
            <a:r>
              <a:rPr lang="ru-RU" sz="3600" i="1" dirty="0" smtClean="0">
                <a:solidFill>
                  <a:srgbClr val="FF0000"/>
                </a:solidFill>
              </a:rPr>
              <a:t> Анастасия «Мой прадед»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6" name="video-5931248d92211d1474dd6ed55d7b8670-V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14876" y="714362"/>
            <a:ext cx="3048000" cy="392909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«Бессмертный полк»</a:t>
            </a:r>
            <a:endParaRPr lang="ru-RU" dirty="0"/>
          </a:p>
        </p:txBody>
      </p:sp>
      <p:pic>
        <p:nvPicPr>
          <p:cNvPr id="4" name="Содержимое 3" descr="1588707814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000114"/>
            <a:ext cx="2143140" cy="3714776"/>
          </a:xfrm>
        </p:spPr>
      </p:pic>
      <p:pic>
        <p:nvPicPr>
          <p:cNvPr id="2050" name="Picture 2" descr="C:\Users\юля\Desktop\9 мая\IMG-4885c1a5912d7438848ebacebd36b70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928676"/>
            <a:ext cx="3000396" cy="400052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62"/>
            <a:ext cx="7772400" cy="16430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/>
              <a:t>Пока мы помним и чтим своих предков, завоевавших Победу в этой страшной войне, мы можем передать своим детям высочайшие ценности - патриотизм и любовь к своей Родине. Этим мы создаем прочный фундамент для становления личности каждого ребенка, частичек новых поколений, идущих за нами.</a:t>
            </a:r>
            <a:br>
              <a:rPr lang="ru-RU" sz="2700" b="1" dirty="0" smtClean="0"/>
            </a:br>
            <a:r>
              <a:rPr lang="ru-RU" sz="2700" b="1" dirty="0" smtClean="0"/>
              <a:t>Наши ребята получили глубокие впечатления и поняли, как ужасна война и как хорошо, что у нас над головами мирное небо. Ребята пообещали всю свою жизнь беречь мир во всем мире. А поскольку, дети - наше будущее, надеемся, что оно будет мирным!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В преддверии 9 мая  в нашем детском саду дети совместно с воспитателями, родителями вспоминали те далекие годы Великой Отечественной войны с целью нравственно-патриотического воспитания, чтобы вызвать у детей интерес к истории нашей страны, формировать уважение к защитникам Родины, чувство гордости за свой народ. 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Совместно с родителями мы подготовили рисунки, поделки, разучили стихотворения, и поучаствовали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в акции «Окна Победы», «Бессмертный полк».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642924"/>
            <a:ext cx="3322671" cy="3951699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tx2"/>
                </a:solidFill>
              </a:rPr>
              <a:t>День Победы 9 Мая –</a:t>
            </a:r>
            <a:br>
              <a:rPr lang="ru-RU" sz="1600" b="1" i="1" dirty="0" smtClean="0">
                <a:solidFill>
                  <a:schemeClr val="tx2"/>
                </a:solidFill>
              </a:rPr>
            </a:br>
            <a:r>
              <a:rPr lang="ru-RU" sz="1600" b="1" i="1" dirty="0" smtClean="0">
                <a:solidFill>
                  <a:schemeClr val="tx2"/>
                </a:solidFill>
              </a:rPr>
              <a:t> Праздник мира в стране и весны.</a:t>
            </a:r>
          </a:p>
          <a:p>
            <a:pPr algn="ctr"/>
            <a:r>
              <a:rPr lang="ru-RU" sz="1600" b="1" i="1" dirty="0" smtClean="0">
                <a:solidFill>
                  <a:schemeClr val="tx2"/>
                </a:solidFill>
              </a:rPr>
              <a:t>В этот день мы солдат вспоминаем,</a:t>
            </a:r>
            <a:br>
              <a:rPr lang="ru-RU" sz="1600" b="1" i="1" dirty="0" smtClean="0">
                <a:solidFill>
                  <a:schemeClr val="tx2"/>
                </a:solidFill>
              </a:rPr>
            </a:br>
            <a:r>
              <a:rPr lang="ru-RU" sz="1600" b="1" i="1" dirty="0" smtClean="0">
                <a:solidFill>
                  <a:schemeClr val="tx2"/>
                </a:solidFill>
              </a:rPr>
              <a:t>   Не вернувшихся в семьи с войны.</a:t>
            </a:r>
          </a:p>
          <a:p>
            <a:pPr algn="ctr"/>
            <a:r>
              <a:rPr lang="ru-RU" sz="1600" b="1" i="1" dirty="0" smtClean="0">
                <a:solidFill>
                  <a:schemeClr val="tx2"/>
                </a:solidFill>
              </a:rPr>
              <a:t>В этот праздник мы чествуем дедов,</a:t>
            </a:r>
          </a:p>
          <a:p>
            <a:pPr algn="ctr"/>
            <a:r>
              <a:rPr lang="ru-RU" sz="1600" b="1" i="1" dirty="0" smtClean="0">
                <a:solidFill>
                  <a:schemeClr val="tx2"/>
                </a:solidFill>
              </a:rPr>
              <a:t>Защитивших родную страну,</a:t>
            </a:r>
            <a:br>
              <a:rPr lang="ru-RU" sz="1600" b="1" i="1" dirty="0" smtClean="0">
                <a:solidFill>
                  <a:schemeClr val="tx2"/>
                </a:solidFill>
              </a:rPr>
            </a:br>
            <a:r>
              <a:rPr lang="ru-RU" sz="1600" b="1" i="1" dirty="0" smtClean="0">
                <a:solidFill>
                  <a:schemeClr val="tx2"/>
                </a:solidFill>
              </a:rPr>
              <a:t>    Подарившим народам Победу</a:t>
            </a:r>
            <a:br>
              <a:rPr lang="ru-RU" sz="1600" b="1" i="1" dirty="0" smtClean="0">
                <a:solidFill>
                  <a:schemeClr val="tx2"/>
                </a:solidFill>
              </a:rPr>
            </a:br>
            <a:r>
              <a:rPr lang="ru-RU" sz="1600" b="1" i="1" dirty="0" smtClean="0">
                <a:solidFill>
                  <a:schemeClr val="tx2"/>
                </a:solidFill>
              </a:rPr>
              <a:t>       И вернувшим нам мир и весну!</a:t>
            </a:r>
            <a:br>
              <a:rPr lang="ru-RU" sz="1600" b="1" i="1" dirty="0" smtClean="0">
                <a:solidFill>
                  <a:schemeClr val="tx2"/>
                </a:solidFill>
              </a:rPr>
            </a:br>
            <a:r>
              <a:rPr lang="ru-RU" sz="1600" b="1" i="1" dirty="0" smtClean="0">
                <a:solidFill>
                  <a:schemeClr val="tx2"/>
                </a:solidFill>
              </a:rPr>
              <a:t>(Н.Томилина)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24"/>
            <a:ext cx="3186106" cy="3429023"/>
          </a:xfrm>
        </p:spPr>
        <p:txBody>
          <a:bodyPr>
            <a:noAutofit/>
          </a:bodyPr>
          <a:lstStyle/>
          <a:p>
            <a:r>
              <a:rPr lang="ru-RU" sz="3200" i="1" dirty="0" err="1" smtClean="0">
                <a:solidFill>
                  <a:srgbClr val="FF0000"/>
                </a:solidFill>
              </a:rPr>
              <a:t>Камалетдинова</a:t>
            </a:r>
            <a:r>
              <a:rPr lang="ru-RU" sz="3200" i="1" dirty="0" smtClean="0">
                <a:solidFill>
                  <a:srgbClr val="FF0000"/>
                </a:solidFill>
              </a:rPr>
              <a:t> Ангелина </a:t>
            </a:r>
            <a:br>
              <a:rPr lang="ru-RU" sz="3200" i="1" dirty="0" smtClean="0">
                <a:solidFill>
                  <a:srgbClr val="FF0000"/>
                </a:solidFill>
              </a:rPr>
            </a:br>
            <a:r>
              <a:rPr lang="ru-RU" sz="3200" i="1" dirty="0" smtClean="0">
                <a:solidFill>
                  <a:srgbClr val="FF0000"/>
                </a:solidFill>
              </a:rPr>
              <a:t>«Что такое  - День Победы»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7" name="ангелина.mp4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0" y="1000114"/>
            <a:ext cx="3941149" cy="328614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«Окна Победы»</a:t>
            </a:r>
            <a:endParaRPr lang="ru-RU" dirty="0"/>
          </a:p>
        </p:txBody>
      </p:sp>
      <p:pic>
        <p:nvPicPr>
          <p:cNvPr id="3074" name="Picture 2" descr="C:\Users\юля\Desktop\9 мая\IMG-20200506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304"/>
            <a:ext cx="3810026" cy="2857520"/>
          </a:xfrm>
          <a:prstGeom prst="rect">
            <a:avLst/>
          </a:prstGeom>
          <a:noFill/>
        </p:spPr>
      </p:pic>
      <p:pic>
        <p:nvPicPr>
          <p:cNvPr id="1026" name="Picture 2" descr="C:\Users\юля\Desktop\9 мая\IMG_20200506_1724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000114"/>
            <a:ext cx="2857520" cy="381002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-20200506-WA0008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857238"/>
            <a:ext cx="4357718" cy="3214710"/>
          </a:xfrm>
        </p:spPr>
      </p:pic>
      <p:pic>
        <p:nvPicPr>
          <p:cNvPr id="4" name="Содержимое 3" descr="IMG_20200506_1727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29256" y="714362"/>
            <a:ext cx="3008715" cy="4011619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4f28f0cbcfeaacc72a8759864f3bcd98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3013" y="1200150"/>
            <a:ext cx="3786974" cy="3394075"/>
          </a:xfrm>
        </p:spPr>
      </p:pic>
      <p:pic>
        <p:nvPicPr>
          <p:cNvPr id="6" name="Содержимое 5" descr="IMG_20200507_1834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4722" y="1200150"/>
            <a:ext cx="2545556" cy="3394075"/>
          </a:xfrm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00507_1827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3722" y="1200150"/>
            <a:ext cx="2725336" cy="3394075"/>
          </a:xfrm>
        </p:spPr>
      </p:pic>
      <p:pic>
        <p:nvPicPr>
          <p:cNvPr id="6" name="Содержимое 5" descr="IMG_20200507_1825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200150"/>
            <a:ext cx="3082526" cy="3394075"/>
          </a:xfrm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5"/>
            <a:ext cx="3471858" cy="3071835"/>
          </a:xfrm>
        </p:spPr>
        <p:txBody>
          <a:bodyPr>
            <a:normAutofit/>
          </a:bodyPr>
          <a:lstStyle/>
          <a:p>
            <a:r>
              <a:rPr lang="ru-RU" sz="3200" i="1" dirty="0" err="1" smtClean="0">
                <a:solidFill>
                  <a:srgbClr val="FF0000"/>
                </a:solidFill>
              </a:rPr>
              <a:t>Рустина</a:t>
            </a:r>
            <a:r>
              <a:rPr lang="ru-RU" sz="3200" i="1" dirty="0" smtClean="0">
                <a:solidFill>
                  <a:srgbClr val="FF0000"/>
                </a:solidFill>
              </a:rPr>
              <a:t> Виктория </a:t>
            </a:r>
            <a:br>
              <a:rPr lang="ru-RU" sz="3200" i="1" dirty="0" smtClean="0">
                <a:solidFill>
                  <a:srgbClr val="FF0000"/>
                </a:solidFill>
              </a:rPr>
            </a:br>
            <a:r>
              <a:rPr lang="ru-RU" sz="3200" i="1" dirty="0" smtClean="0">
                <a:solidFill>
                  <a:srgbClr val="FF0000"/>
                </a:solidFill>
              </a:rPr>
              <a:t>«Был день как день»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6" name="А. Воротынцев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6248" y="928676"/>
            <a:ext cx="3357586" cy="328614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Рисунки «День Победы»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90"/>
            <a:ext cx="282055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722" y="1200150"/>
            <a:ext cx="2545556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48</Words>
  <Application>Microsoft Office PowerPoint</Application>
  <PresentationFormat>Экран (16:9)</PresentationFormat>
  <Paragraphs>16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ПОМНЮ, ГОРЖУСЬ  75 лет Великой Победы   </vt:lpstr>
      <vt:lpstr>Слайд 2</vt:lpstr>
      <vt:lpstr>Камалетдинова Ангелина  «Что такое  - День Победы»</vt:lpstr>
      <vt:lpstr>Акция «Окна Победы»</vt:lpstr>
      <vt:lpstr>Слайд 5</vt:lpstr>
      <vt:lpstr>Слайд 6</vt:lpstr>
      <vt:lpstr>Слайд 7</vt:lpstr>
      <vt:lpstr>Рустина Виктория  «Был день как день»</vt:lpstr>
      <vt:lpstr>Рисунки «День Победы»</vt:lpstr>
      <vt:lpstr>Слайд 10</vt:lpstr>
      <vt:lpstr>Слайд 11</vt:lpstr>
      <vt:lpstr>Слайд 12</vt:lpstr>
      <vt:lpstr>Бурлакова Анастасия «Мой прадед»</vt:lpstr>
      <vt:lpstr>Акция «Бессмертный полк»</vt:lpstr>
      <vt:lpstr>     Пока мы помним и чтим своих предков, завоевавших Победу в этой страшной войне, мы можем передать своим детям высочайшие ценности - патриотизм и любовь к своей Родине. Этим мы создаем прочный фундамент для становления личности каждого ребенка, частичек новых поколений, идущих за нами. Наши ребята получили глубокие впечатления и поняли, как ужасна война и как хорошо, что у нас над головами мирное небо. Ребята пообещали всю свою жизнь беречь мир во всем мире. А поскольку, дети - наше будущее, надеемся, что оно будет мирным!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юля</cp:lastModifiedBy>
  <cp:revision>181</cp:revision>
  <dcterms:created xsi:type="dcterms:W3CDTF">2018-01-15T20:25:45Z</dcterms:created>
  <dcterms:modified xsi:type="dcterms:W3CDTF">2020-05-07T17:45:19Z</dcterms:modified>
</cp:coreProperties>
</file>