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73" r:id="rId2"/>
    <p:sldId id="256" r:id="rId3"/>
    <p:sldId id="276" r:id="rId4"/>
    <p:sldId id="277" r:id="rId5"/>
    <p:sldId id="259" r:id="rId6"/>
    <p:sldId id="281" r:id="rId7"/>
    <p:sldId id="282" r:id="rId8"/>
    <p:sldId id="283" r:id="rId9"/>
    <p:sldId id="285" r:id="rId10"/>
    <p:sldId id="286" r:id="rId11"/>
    <p:sldId id="288" r:id="rId12"/>
    <p:sldId id="28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A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73D3-CB91-4DE4-9601-94DD0118C696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1B605-C511-47C6-9DB5-27EF0CBEE1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989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1B605-C511-47C6-9DB5-27EF0CBEE1C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8DAB90E8-900B-45B8-8875-300CF7067EA4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E6854DA-8F43-48B5-AB2F-9E08901FF9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427AB7-1359-440A-9617-D760B0A956A9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9C66FA-3103-49F2-B42D-444EC33578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647B0B-DF1A-4906-9132-A9AD474BD58A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708036-A49B-46B7-BBD5-F803158D4B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E22EA2-D2FA-45A3-8A70-D86ACBA7C62A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9897EE-2E49-4429-A524-F2CEF8C68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B9468CCC-2C55-4004-9E44-534C467A94E1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86FE967-3724-42C4-92B6-D52EECD52F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B8EE48-4CCB-4F9F-909E-D580F0D55EF9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240FB9B1-A500-47E2-A27B-4A619B6C34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702370-D4CB-4F46-907A-EA9676202FE9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661A962-4341-47D5-A829-97A01B3EE3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9045DA-70A8-452F-8250-836013FC9AC5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C3B376-BA65-4AA9-9734-AEF3868ADD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133AE9-3FD1-42F9-B11A-A3A3890DFD97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B7652A-19E8-417C-8480-4BF3E411B9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B598CD5E-6545-4E5D-B5F5-D22652E70FF2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BCA359B-2E8F-4F50-8212-7A5CAA19B9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FA31DDDA-C709-4AFE-A588-8B127B31748F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E2BCD6-7302-4856-8AE3-F097B525F2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F895554A-1E9D-4730-B70E-D4E160003AF9}" type="datetimeFigureOut">
              <a:rPr lang="ru-RU" smtClean="0"/>
              <a:pPr>
                <a:defRPr/>
              </a:pPr>
              <a:t>15.12.2020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D6B04E1-AD13-44CB-B00F-770F680E9D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strips dir="r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79512" y="-373166"/>
            <a:ext cx="8784976" cy="1800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Контрольный тест по теме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«Искусство Древней Греции»</a:t>
            </a:r>
            <a:endParaRPr lang="ru-RU" dirty="0" smtClean="0"/>
          </a:p>
        </p:txBody>
      </p:sp>
      <p:pic>
        <p:nvPicPr>
          <p:cNvPr id="6" name="Рисунок 5" descr="event-image-poster_ed965e59-329f-4735-a9aa-fe305021244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9579" y="2017715"/>
            <a:ext cx="5383346" cy="3744416"/>
          </a:xfrm>
          <a:prstGeom prst="rect">
            <a:avLst/>
          </a:prstGeom>
          <a:ln w="228600" cap="sq" cmpd="thickThin">
            <a:solidFill>
              <a:srgbClr val="8E8A7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одержимое 2"/>
          <p:cNvSpPr txBox="1">
            <a:spLocks/>
          </p:cNvSpPr>
          <p:nvPr/>
        </p:nvSpPr>
        <p:spPr>
          <a:xfrm>
            <a:off x="251520" y="2852936"/>
            <a:ext cx="8784976" cy="4248472"/>
          </a:xfrm>
          <a:prstGeom prst="rect">
            <a:avLst/>
          </a:prstGeom>
        </p:spPr>
        <p:txBody>
          <a:bodyPr lIns="45720" rIns="246888" numCol="2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Клио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б) Урания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в) Мельпомена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г) Терпсихора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</a:t>
            </a: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Талия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е) Полигимния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ж) Эрато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</a:t>
            </a: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Каллиопа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и) Евтерпа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3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Танец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Трагедия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История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 Астрономия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5. Эпическая поэзия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6. Комедия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7. Лирика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8. Любовные песни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9. Священные гимны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79512" y="116632"/>
            <a:ext cx="8784976" cy="2232248"/>
          </a:xfrm>
          <a:prstGeom prst="rect">
            <a:avLst/>
          </a:prstGeom>
        </p:spPr>
        <p:txBody>
          <a:bodyPr lIns="45720" rIns="228600" rtlCol="0"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Соотнесите имя музы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область её покровительства: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107504" y="404664"/>
            <a:ext cx="8928992" cy="1143000"/>
          </a:xfrm>
          <a:prstGeom prst="rect">
            <a:avLst/>
          </a:prstGeom>
        </p:spPr>
        <p:txBody>
          <a:bodyPr lIns="45720" rIns="228600" rtlCol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 древнегреческие скульптуры изображены?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331640" y="2536304"/>
            <a:ext cx="7056784" cy="2332856"/>
          </a:xfrm>
          <a:prstGeom prst="rect">
            <a:avLst/>
          </a:prstGeom>
        </p:spPr>
        <p:txBody>
          <a:bodyPr lIns="45720" rIns="246888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а) Геракл, борющийся со львом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б) Артемида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в) Лаокоон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г) Аполлон </a:t>
            </a:r>
          </a:p>
        </p:txBody>
      </p:sp>
      <p:pic>
        <p:nvPicPr>
          <p:cNvPr id="16" name="Рисунок 3" descr="http://festival.1september.ru/articles/572766/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25344"/>
            <a:ext cx="1626087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7" name="Рисунок 4" descr="http://festival.1september.ru/articles/572766/2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725344"/>
            <a:ext cx="1266029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8" name="Рисунок 5" descr="http://festival.1september.ru/articles/572766/2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5062" y="4725344"/>
            <a:ext cx="147115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9" name="Рисунок 6" descr="http://festival.1september.ru/articles/572766/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90566" y="4725344"/>
            <a:ext cx="160191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grpSp>
        <p:nvGrpSpPr>
          <p:cNvPr id="20" name="Группа 17"/>
          <p:cNvGrpSpPr/>
          <p:nvPr/>
        </p:nvGrpSpPr>
        <p:grpSpPr>
          <a:xfrm>
            <a:off x="251520" y="6381328"/>
            <a:ext cx="8784976" cy="487039"/>
            <a:chOff x="525294" y="6351711"/>
            <a:chExt cx="6927026" cy="487039"/>
          </a:xfrm>
        </p:grpSpPr>
        <p:sp>
          <p:nvSpPr>
            <p:cNvPr id="21" name="TextBox 20"/>
            <p:cNvSpPr txBox="1"/>
            <p:nvPr/>
          </p:nvSpPr>
          <p:spPr>
            <a:xfrm>
              <a:off x="525294" y="6377085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30127" y="6356235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96819" y="636207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40152" y="6351711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07504" y="325544"/>
            <a:ext cx="8928992" cy="1735304"/>
          </a:xfrm>
          <a:prstGeom prst="rect">
            <a:avLst/>
          </a:prstGeom>
        </p:spPr>
        <p:txBody>
          <a:bodyPr lIns="45720" rIns="228600" rtlCol="0" anchor="b">
            <a:normAutofit fontScale="900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 древнегреческие мифы повествуют о подвигах Геракла?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251520" y="2726357"/>
            <a:ext cx="8229600" cy="3943003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а) Немейский лев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б) Спасение Андромеды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в) Кони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Диомеда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г) Конюшни царя Авгия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Яблоки Гесперид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е) Путешествие за золотым руном</a:t>
            </a:r>
          </a:p>
        </p:txBody>
      </p:sp>
      <p:pic>
        <p:nvPicPr>
          <p:cNvPr id="26" name="Рисунок 25" descr="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303694" y="2708920"/>
            <a:ext cx="1550154" cy="331236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208823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означает «античность»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переводе с греческого?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212976"/>
            <a:ext cx="5184576" cy="3024336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греческий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древний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гуманистический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г) классический </a:t>
            </a:r>
          </a:p>
        </p:txBody>
      </p:sp>
      <p:pic>
        <p:nvPicPr>
          <p:cNvPr id="3077" name="Picture 5" descr="http://pics.livejournal.com/uchitelj/pic/0035g2ya/s640x480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9511" y="3429000"/>
            <a:ext cx="3519045" cy="252028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136815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архитектурные сооружения находятся в Афинском Акрополе?</a:t>
            </a:r>
            <a:endParaRPr lang="ru-RU" sz="40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3184" y="3284983"/>
            <a:ext cx="4258816" cy="2880321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Эрехтейон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б) Парфенон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в) Пантеон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г) Храм Зевса</a:t>
            </a:r>
          </a:p>
        </p:txBody>
      </p:sp>
      <p:pic>
        <p:nvPicPr>
          <p:cNvPr id="40962" name="Picture 2" descr="http://arx.novosibdom.ru/story/STILI/04_ANTIK/antik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6952"/>
            <a:ext cx="3926210" cy="356848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03395" y="2852936"/>
            <a:ext cx="6096797" cy="2880320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а) Орфей и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Эвридика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б) Персей и Андромеда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в) Тесей и Минотавр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г) Дедал и Икар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136815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персонажи мифов связаны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Кносским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дворцом?</a:t>
            </a:r>
            <a:endParaRPr lang="ru-RU" sz="4000" dirty="0" smtClean="0"/>
          </a:p>
        </p:txBody>
      </p:sp>
      <p:pic>
        <p:nvPicPr>
          <p:cNvPr id="39938" name="Picture 2" descr="http://3darchaeology.3dn.ru/_ph/29/2/7832478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416" y="4343644"/>
            <a:ext cx="3492064" cy="232571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132856"/>
          <a:ext cx="849682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106"/>
                <a:gridCol w="6600714"/>
              </a:tblGrid>
              <a:tr h="73562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Соотнесите богов и их функции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Гестия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 Богиня мудрости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б) Гефест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2. Покровитель искусства, божество света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в) Афина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3. Богиня домашнего очага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22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г) Аполлон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 Бог огня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53536"/>
            <a:ext cx="9144000" cy="1879320"/>
          </a:xfrm>
          <a:prstGeom prst="rect">
            <a:avLst/>
          </a:prstGeom>
        </p:spPr>
        <p:txBody>
          <a:bodyPr lIns="45720" rIns="228600" rtlCol="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Соотнесите изображения древнегреческих чудес света</a:t>
            </a:r>
            <a:b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их названием:</a:t>
            </a:r>
            <a:endParaRPr kumimoji="0" lang="ru-RU" sz="3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2708920"/>
            <a:ext cx="8229600" cy="2376264"/>
          </a:xfrm>
          <a:prstGeom prst="rect">
            <a:avLst/>
          </a:prstGeom>
        </p:spPr>
        <p:txBody>
          <a:bodyPr lIns="45720" rIns="246888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а) статуя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Зевса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б) Александрийский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маяк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в) Колосс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Родосский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г) Галикарнасский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мавзолей 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51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) Храм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Артемиды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25294" y="4077072"/>
            <a:ext cx="8621710" cy="2837929"/>
            <a:chOff x="525294" y="4005064"/>
            <a:chExt cx="8621710" cy="2837929"/>
          </a:xfrm>
        </p:grpSpPr>
        <p:pic>
          <p:nvPicPr>
            <p:cNvPr id="8" name="Рисунок 3" descr="http://festival.1september.ru/articles/572766/1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911" y="5086912"/>
              <a:ext cx="1479233" cy="1362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0"/>
            </a:effectLst>
          </p:spPr>
        </p:pic>
        <p:pic>
          <p:nvPicPr>
            <p:cNvPr id="9" name="Рисунок 4" descr="http://festival.1september.ru/articles/572766/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9870" y="5086336"/>
              <a:ext cx="1324956" cy="1356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0"/>
            </a:effectLst>
          </p:spPr>
        </p:pic>
        <p:pic>
          <p:nvPicPr>
            <p:cNvPr id="10" name="Рисунок 5" descr="http://festival.1september.ru/articles/572766/3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44585" y="4636560"/>
              <a:ext cx="1440160" cy="1826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0"/>
            </a:effectLst>
          </p:spPr>
        </p:pic>
        <p:pic>
          <p:nvPicPr>
            <p:cNvPr id="11" name="Рисунок 6" descr="http://festival.1september.ru/articles/572766/4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8603" y="4600378"/>
              <a:ext cx="1436701" cy="1861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0"/>
            </a:effectLst>
          </p:spPr>
        </p:pic>
        <p:pic>
          <p:nvPicPr>
            <p:cNvPr id="12" name="Рисунок 7" descr="http://festival.1september.ru/articles/572766/5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43970" y="4005064"/>
              <a:ext cx="1220518" cy="2471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525294" y="6377085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127" y="6356235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96819" y="636207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0152" y="6351711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34836" y="638132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597302" y="6333999"/>
            <a:ext cx="7935138" cy="479377"/>
            <a:chOff x="525294" y="6680036"/>
            <a:chExt cx="5083693" cy="143709"/>
          </a:xfrm>
        </p:grpSpPr>
        <p:sp>
          <p:nvSpPr>
            <p:cNvPr id="13" name="TextBox 12"/>
            <p:cNvSpPr txBox="1"/>
            <p:nvPr/>
          </p:nvSpPr>
          <p:spPr>
            <a:xfrm>
              <a:off x="525294" y="6680036"/>
              <a:ext cx="1512168" cy="138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127" y="6680037"/>
              <a:ext cx="1512168" cy="137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96819" y="6680038"/>
              <a:ext cx="1512168" cy="143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Содержимое 2"/>
          <p:cNvSpPr txBox="1">
            <a:spLocks/>
          </p:cNvSpPr>
          <p:nvPr/>
        </p:nvSpPr>
        <p:spPr>
          <a:xfrm>
            <a:off x="2843808" y="2593779"/>
            <a:ext cx="3187602" cy="1843333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коринфский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ионический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дорический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3" descr="http://festival.1september.ru/articles/572766/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4395331"/>
            <a:ext cx="2392903" cy="20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0" name="Рисунок 4" descr="http://festival.1september.ru/articles/572766/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365104"/>
            <a:ext cx="2349425" cy="20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1" name="Рисунок 5" descr="8.jpg (34356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4258" y="4365104"/>
            <a:ext cx="1984166" cy="20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179512" y="253536"/>
            <a:ext cx="8784976" cy="1303256"/>
          </a:xfrm>
          <a:prstGeom prst="rect">
            <a:avLst/>
          </a:prstGeom>
        </p:spPr>
        <p:txBody>
          <a:bodyPr lIns="45720" rIns="228600" rtlCol="0"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 каким архитектурным ордерам принадлежат колонны?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6453336"/>
            <a:ext cx="8784976" cy="487039"/>
            <a:chOff x="525294" y="6351711"/>
            <a:chExt cx="6927026" cy="487039"/>
          </a:xfrm>
        </p:grpSpPr>
        <p:sp>
          <p:nvSpPr>
            <p:cNvPr id="13" name="TextBox 12"/>
            <p:cNvSpPr txBox="1"/>
            <p:nvPr/>
          </p:nvSpPr>
          <p:spPr>
            <a:xfrm>
              <a:off x="525294" y="6377085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127" y="6356235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96819" y="636207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0152" y="6351711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Содержимое 2"/>
          <p:cNvSpPr txBox="1">
            <a:spLocks/>
          </p:cNvSpPr>
          <p:nvPr/>
        </p:nvSpPr>
        <p:spPr>
          <a:xfrm>
            <a:off x="1763688" y="2564904"/>
            <a:ext cx="5760640" cy="2332410"/>
          </a:xfrm>
          <a:prstGeom prst="rect">
            <a:avLst/>
          </a:prstGeom>
        </p:spPr>
        <p:txBody>
          <a:bodyPr lIns="45720" rIns="246888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Лаокоон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его сыновья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Зевс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Олимпийский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Афина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Парфенос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Геракл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борющийся со львом </a:t>
            </a:r>
          </a:p>
        </p:txBody>
      </p:sp>
      <p:pic>
        <p:nvPicPr>
          <p:cNvPr id="19" name="Рисунок 3" descr="http://festival.1september.ru/articles/572766/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30185"/>
            <a:ext cx="1903763" cy="213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0" name="Рисунок 4" descr="http://festival.1september.ru/articles/572766/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458176"/>
            <a:ext cx="1262049" cy="213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1" name="Рисунок 5" descr="http://festival.1september.ru/articles/572766/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30185"/>
            <a:ext cx="1366886" cy="213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2" name="Рисунок 6" descr="http://festival.1september.ru/articles/572766/1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4458177"/>
            <a:ext cx="1829151" cy="213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107504" y="44624"/>
            <a:ext cx="8928992" cy="1512168"/>
          </a:xfrm>
          <a:prstGeom prst="rect">
            <a:avLst/>
          </a:prstGeom>
        </p:spPr>
        <p:txBody>
          <a:bodyPr lIns="45720" rIns="228600" rtlCol="0"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 скульптурные произведения созданы Фидием?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51520" y="6381328"/>
            <a:ext cx="8784976" cy="489049"/>
            <a:chOff x="525294" y="6334694"/>
            <a:chExt cx="6927026" cy="489049"/>
          </a:xfrm>
        </p:grpSpPr>
        <p:sp>
          <p:nvSpPr>
            <p:cNvPr id="13" name="TextBox 12"/>
            <p:cNvSpPr txBox="1"/>
            <p:nvPr/>
          </p:nvSpPr>
          <p:spPr>
            <a:xfrm>
              <a:off x="525294" y="6334694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127" y="6356235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96819" y="636207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0152" y="6351711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Содержимое 2"/>
          <p:cNvSpPr txBox="1">
            <a:spLocks/>
          </p:cNvSpPr>
          <p:nvPr/>
        </p:nvSpPr>
        <p:spPr>
          <a:xfrm>
            <a:off x="2555776" y="2636912"/>
            <a:ext cx="4320480" cy="1728465"/>
          </a:xfrm>
          <a:prstGeom prst="rect">
            <a:avLst/>
          </a:prstGeom>
        </p:spPr>
        <p:txBody>
          <a:bodyPr lIns="45720" rIns="246888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Дискобол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ru-RU" sz="5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Дорифор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Венера </a:t>
            </a:r>
            <a:r>
              <a:rPr kumimoji="0" lang="ru-RU" sz="5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Милосская</a:t>
            </a:r>
            <a:endParaRPr kumimoji="0" lang="ru-RU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4. Венера Таврическая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Рисунок 3" descr="http://festival.1september.ru/articles/572766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4130993"/>
            <a:ext cx="2163013" cy="239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0" name="Рисунок 4" descr="http://festival.1september.ru/articles/572766/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4837" y="4130992"/>
            <a:ext cx="1029091" cy="23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1" name="Рисунок 5" descr="http://festival.1september.ru/articles/572766/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5565" y="4203001"/>
            <a:ext cx="1680651" cy="239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2" name="Рисунок 6" descr="http://festival.1september.ru/articles/572766/2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0047" y="4203001"/>
            <a:ext cx="1450425" cy="239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107504" y="-171400"/>
            <a:ext cx="8928992" cy="2232248"/>
          </a:xfrm>
          <a:prstGeom prst="rect">
            <a:avLst/>
          </a:prstGeom>
        </p:spPr>
        <p:txBody>
          <a:bodyPr lIns="45720" rIns="228600" rtlCol="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Какая скульптура явилась каноном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определении идеальных пропорций человеческой фигуры?</a:t>
            </a:r>
            <a:endParaRPr kumimoji="0" lang="ru-RU" sz="39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402</TotalTime>
  <Words>338</Words>
  <Application>Microsoft Office PowerPoint</Application>
  <PresentationFormat>Экран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Контрольный тест по теме «Искусство Древней Греции»</vt:lpstr>
      <vt:lpstr>Что означает «античность» в переводе с греческого? </vt:lpstr>
      <vt:lpstr>Какие архитектурные сооружения находятся в Афинском Акрополе?</vt:lpstr>
      <vt:lpstr>Какие персонажи мифов связаны с Кносским дворцом?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МОУ "Шварцевская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Контрольный тест по теме «Искусство Древней Греции и Рима»</dc:title>
  <dc:creator>Климова</dc:creator>
  <cp:lastModifiedBy>User</cp:lastModifiedBy>
  <cp:revision>46</cp:revision>
  <dcterms:created xsi:type="dcterms:W3CDTF">2012-12-20T07:12:30Z</dcterms:created>
  <dcterms:modified xsi:type="dcterms:W3CDTF">2020-12-15T14:14:00Z</dcterms:modified>
</cp:coreProperties>
</file>